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4.svg" ContentType="image/svg+xml"/>
  <Override PartName="/ppt/media/image6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3"/>
  </p:sldMasterIdLst>
  <p:notesMasterIdLst>
    <p:notesMasterId r:id="rId5"/>
  </p:notesMasterIdLst>
  <p:handoutMasterIdLst>
    <p:handoutMasterId r:id="rId16"/>
  </p:handoutMasterIdLst>
  <p:sldIdLst>
    <p:sldId id="269" r:id="rId4"/>
    <p:sldId id="261" r:id="rId6"/>
    <p:sldId id="263" r:id="rId7"/>
    <p:sldId id="260" r:id="rId8"/>
    <p:sldId id="264" r:id="rId9"/>
    <p:sldId id="265" r:id="rId10"/>
    <p:sldId id="266" r:id="rId11"/>
    <p:sldId id="279" r:id="rId12"/>
    <p:sldId id="267" r:id="rId13"/>
    <p:sldId id="268" r:id="rId14"/>
    <p:sldId id="280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2" userDrawn="1">
          <p15:clr>
            <a:srgbClr val="A4A3A4"/>
          </p15:clr>
        </p15:guide>
        <p15:guide id="2" pos="3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020"/>
    <a:srgbClr val="B2B2B2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202"/>
        <p:guide pos="380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:notes"/>
          <p:cNvSpPr/>
          <p:nvPr>
            <p:ph type="sldImg" idx="2"/>
          </p:nvPr>
        </p:nvSpPr>
        <p:spPr>
          <a:xfrm>
            <a:off x="381338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0" name="Google Shape;930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/>
          <p:nvPr>
            <p:ph type="sldImg" idx="2"/>
          </p:nvPr>
        </p:nvSpPr>
        <p:spPr/>
      </p:sp>
      <p:sp>
        <p:nvSpPr>
          <p:cNvPr id="3" name="Marcador de posición de texto 2"/>
          <p:cNvSpPr/>
          <p:nvPr>
            <p:ph type="body" idx="3"/>
          </p:nvPr>
        </p:nvSpPr>
        <p:spPr/>
        <p:txBody>
          <a:bodyPr/>
          <a:p>
            <a:r>
              <a:rPr lang="es-MX" altLang="en-US" b="1">
                <a:sym typeface="+mn-ea"/>
              </a:rPr>
              <a:t> El término lípidos se aplica a todo compuesto que tiene la propiedad común de ser relativamente insoluble en el agua y soluble en solventes no polares, como el éter, el cloroformo y la acetona.</a:t>
            </a:r>
            <a:r>
              <a:rPr lang="es-MX" altLang="en-US">
                <a:sym typeface="+mn-ea"/>
              </a:rPr>
              <a:t> </a:t>
            </a:r>
            <a:br>
              <a:rPr lang="es-MX" altLang="en-US">
                <a:sym typeface="+mn-ea"/>
              </a:rPr>
            </a:br>
            <a:br>
              <a:rPr lang="es-MX" altLang="en-US">
                <a:sym typeface="+mn-ea"/>
              </a:rPr>
            </a:br>
            <a:r>
              <a:rPr lang="es-MX" altLang="en-US">
                <a:sym typeface="+mn-ea"/>
              </a:rPr>
              <a:t>Para determinar el metabolismo de los lípidos se toma en cuenta el</a:t>
            </a:r>
            <a:r>
              <a:rPr lang="es-MX" altLang="en-US" b="1">
                <a:sym typeface="+mn-ea"/>
              </a:rPr>
              <a:t> perfil lipídico</a:t>
            </a:r>
            <a:r>
              <a:rPr lang="es-MX" altLang="en-US">
                <a:sym typeface="+mn-ea"/>
              </a:rPr>
              <a:t> que es un grupo de pruebas o exámenes diagnósticos de laboratorio clínico, solicitadas generalmente de manera conjunta. </a:t>
            </a:r>
            <a:r>
              <a:rPr lang="es-MX" altLang="en-US" b="1">
                <a:sym typeface="+mn-ea"/>
              </a:rPr>
              <a:t>El perfil lipídico básico</a:t>
            </a:r>
            <a:r>
              <a:rPr lang="es-MX" altLang="en-US">
                <a:sym typeface="+mn-ea"/>
              </a:rPr>
              <a:t> consiste en la determinación  de </a:t>
            </a:r>
            <a:r>
              <a:rPr lang="es-MX" altLang="en-US" b="1">
                <a:sym typeface="+mn-ea"/>
              </a:rPr>
              <a:t>colesterol total, colesterol HDL </a:t>
            </a:r>
            <a:r>
              <a:rPr lang="es-MX" altLang="en-US">
                <a:sym typeface="+mn-ea"/>
              </a:rPr>
              <a:t>(Lipoproteina de alta densidad), </a:t>
            </a:r>
            <a:r>
              <a:rPr lang="es-MX" altLang="en-US" b="1">
                <a:sym typeface="+mn-ea"/>
              </a:rPr>
              <a:t>colesterol LDL </a:t>
            </a:r>
            <a:r>
              <a:rPr lang="es-MX" altLang="en-US">
                <a:sym typeface="+mn-ea"/>
              </a:rPr>
              <a:t>(Lipoproteina de baja densidad), </a:t>
            </a:r>
            <a:r>
              <a:rPr lang="es-MX" altLang="en-US" b="1">
                <a:sym typeface="+mn-ea"/>
              </a:rPr>
              <a:t>colesterol no HDL y trigliceridos.</a:t>
            </a:r>
            <a:endParaRPr lang="es-MX" altLang="en-US" b="1">
              <a:sym typeface="+mn-ea"/>
            </a:endParaRPr>
          </a:p>
          <a:p>
            <a:endParaRPr lang="es-MX" altLang="en-US" b="1"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s-VE" altLang="es-MX" dirty="0">
                <a:sym typeface="+mn-ea"/>
              </a:rPr>
              <a:t>La importancia del</a:t>
            </a:r>
            <a:r>
              <a:rPr lang="es-VE" altLang="es-MX" b="1" dirty="0">
                <a:sym typeface="+mn-ea"/>
              </a:rPr>
              <a:t> colesterol total </a:t>
            </a:r>
            <a:r>
              <a:rPr lang="es-VE" altLang="es-MX" dirty="0">
                <a:sym typeface="+mn-ea"/>
              </a:rPr>
              <a:t>es que si éste  aumenta considerablemente </a:t>
            </a:r>
            <a:r>
              <a:rPr lang="es-MX" b="1" dirty="0">
                <a:sym typeface="+mn-ea"/>
              </a:rPr>
              <a:t>conlleva a su depósito en las paredes vasculares </a:t>
            </a:r>
            <a:r>
              <a:rPr lang="es-MX" dirty="0">
                <a:sym typeface="+mn-ea"/>
              </a:rPr>
              <a:t>dando inicio a la placa de ateroma</a:t>
            </a:r>
            <a:endParaRPr lang="es-VE" dirty="0">
              <a:effectLst/>
              <a:latin typeface="Arial" panose="020B0604020202020204" pitchFamily="34" charset="0"/>
              <a:ea typeface="Arial Unicode MS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endParaRPr lang="es-VE" dirty="0">
              <a:effectLst/>
              <a:latin typeface="Arial" panose="020B0604020202020204" pitchFamily="34" charset="0"/>
              <a:ea typeface="Arial Unicode MS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s-VE" b="1" dirty="0">
                <a:effectLst/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LDL-c </a:t>
            </a:r>
            <a:r>
              <a:rPr lang="es-VE" dirty="0">
                <a:effectLst/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por su parte  son las más abundantes, representando cerca del 50% de la masa total de lipoproteínas plasmáticas y responsables del transporte de más de 70% de colesterol en la sangre. </a:t>
            </a:r>
            <a:r>
              <a:rPr lang="es-MX" dirty="0">
                <a:effectLst/>
                <a:latin typeface="Arial" panose="020B0604020202020204" pitchFamily="34" charset="0"/>
                <a:ea typeface="Arial" panose="020B0604020202020204" pitchFamily="34" charset="0"/>
                <a:sym typeface="+mn-ea"/>
              </a:rPr>
              <a:t>El LDL-c es considerado “malo” precisamente debido a la naturaleza de su molécula, su baja densidad hace que permanezca en la superficie de la sangre y se deposite en las arterias, causando aterosclerosis. </a:t>
            </a:r>
            <a:r>
              <a:rPr lang="es-MX" dirty="0">
                <a:sym typeface="+mn-ea"/>
              </a:rPr>
              <a:t>Su notoriedad es debida a la fuerte correlación entre sus niveles elevados en sangre y la incidencia de enfermedades cardiovasculares. </a:t>
            </a:r>
            <a:endParaRPr lang="es-MX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endParaRPr lang="es-VE" dirty="0"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s-MX" b="1" dirty="0">
                <a:sym typeface="+mn-ea"/>
              </a:rPr>
              <a:t>HDL- c </a:t>
            </a:r>
            <a:r>
              <a:rPr lang="es-MX" dirty="0">
                <a:sym typeface="+mn-ea"/>
              </a:rPr>
              <a:t>Además de no formar placas de grasa que puede </a:t>
            </a:r>
            <a:r>
              <a:rPr lang="es-VE" altLang="es-MX" dirty="0">
                <a:sym typeface="+mn-ea"/>
              </a:rPr>
              <a:t>obstruir</a:t>
            </a:r>
            <a:r>
              <a:rPr lang="es-MX" dirty="0">
                <a:sym typeface="+mn-ea"/>
              </a:rPr>
              <a:t> las arterias, el HDL-c puede arrastrar el LDL-c y removerlo de la circulación sanguínea, bajando así sus niveles. Por ello, se le conoce como “colesterol bueno” y es el </a:t>
            </a:r>
            <a:r>
              <a:rPr lang="es-MX" b="1" dirty="0">
                <a:sym typeface="+mn-ea"/>
              </a:rPr>
              <a:t>único que debe mantenerse arriba de los valores de referencia. </a:t>
            </a:r>
            <a:r>
              <a:rPr lang="es-MX" dirty="0">
                <a:sym typeface="+mn-ea"/>
              </a:rPr>
              <a:t>Mantener controlado el nivel de colesterol y triglicéridos en sangre es importante porque, en caso de hipercolesterolemia y/o </a:t>
            </a:r>
            <a:r>
              <a:rPr lang="es-MX" dirty="0" err="1">
                <a:sym typeface="+mn-ea"/>
              </a:rPr>
              <a:t>hipertrigliceridemia</a:t>
            </a:r>
            <a:r>
              <a:rPr lang="es-MX" dirty="0">
                <a:sym typeface="+mn-ea"/>
              </a:rPr>
              <a:t>, existe el doble de riesgo de sufrir enfermedades cardiovasculares</a:t>
            </a:r>
            <a:endParaRPr lang="es-MX" dirty="0"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endParaRPr lang="es-MX" dirty="0"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r>
              <a:rPr lang="es-VE" altLang="es-MX" dirty="0">
                <a:sym typeface="+mn-ea"/>
              </a:rPr>
              <a:t>Por ultimo cuando aumentan los </a:t>
            </a:r>
            <a:r>
              <a:rPr lang="es-VE" altLang="es-MX" b="1" dirty="0">
                <a:sym typeface="+mn-ea"/>
              </a:rPr>
              <a:t>triglicéridos</a:t>
            </a:r>
            <a:r>
              <a:rPr lang="es-VE" altLang="es-MX" dirty="0">
                <a:sym typeface="+mn-ea"/>
              </a:rPr>
              <a:t> en la sangre ésta cambia la estructura de lipoproteína al enriquecer en triglicéridos al C-HDL y hacer más susceptibles su degradación por la lipasa hepática, lo que va disminuir el transporte inverso de colesterol; forma que tiene el organismo de eliminar el exceso de colesterol. Por consiguiente, se forman el C-LDL, pequeñas y densas. Varios estudios han demostrado que un incremento del 16% en el nivel de triglicéridos parece ser el </a:t>
            </a:r>
            <a:r>
              <a:rPr lang="es-VE" altLang="es-MX" b="1" dirty="0">
                <a:sym typeface="+mn-ea"/>
              </a:rPr>
              <a:t>mejor predictor de riesgo cardiovascular.</a:t>
            </a:r>
            <a:endParaRPr lang="es-VE" altLang="es-MX" b="1" dirty="0"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  <a:defRPr/>
            </a:pPr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06" name="Shape 1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7" name="Google Shape;1407;g1e9418e3c38_0_99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8" name="Google Shape;1408;g1e9418e3c38_0_9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/>
              <a:t>Con los valores obtenidos  del perfil lipidico se pueden calcular los llamados </a:t>
            </a:r>
            <a:r>
              <a:rPr lang="es-VE" b="1"/>
              <a:t>indices aterogénicos.</a:t>
            </a:r>
            <a:endParaRPr lang="es-VE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VE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/>
              <a:t>Los cuales  hacen referencia a un conjunto de indicadores bioquímicos, que a partir de la relación entre el colesterol total, la lipoproteína de baja densidad, la lipoproteína de alta densidad y los triglicéridos, permiten identificar sujetos con riesgo de desarrollar enfermedades cardiovasculares (ECV).</a:t>
            </a: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/>
              <a:t>En el marco de esta realidad, el</a:t>
            </a:r>
            <a:r>
              <a:rPr lang="es-VE" b="1"/>
              <a:t> índice de Castelli I </a:t>
            </a:r>
            <a:r>
              <a:rPr lang="es-VE"/>
              <a:t>(</a:t>
            </a:r>
            <a:r>
              <a:rPr lang="es-VE" b="1"/>
              <a:t>colesterol total/c-HDL</a:t>
            </a:r>
            <a:r>
              <a:rPr lang="es-VE"/>
              <a:t>), </a:t>
            </a:r>
            <a:r>
              <a:rPr lang="es-VE" b="1"/>
              <a:t>el índice Preaterogénico o Castelli II (c-LDL/c-HDL) </a:t>
            </a:r>
            <a:r>
              <a:rPr lang="es-VE"/>
              <a:t>y el</a:t>
            </a:r>
            <a:r>
              <a:rPr lang="es-VE" b="1"/>
              <a:t> índice de triglicéridos (triglicéridos/c-HDL), </a:t>
            </a:r>
            <a:r>
              <a:rPr lang="es-VE"/>
              <a:t>cobran un papel relevante, pues permiten la detección temprana de aquellas patologías que de manera individual o coexistiendo con otras, predisponen la aparición de</a:t>
            </a:r>
            <a:r>
              <a:rPr lang="es-VE" b="1"/>
              <a:t> enfermedades cardiovasculares</a:t>
            </a:r>
            <a:r>
              <a:rPr lang="es-VE"/>
              <a:t>.</a:t>
            </a:r>
            <a:endParaRPr lang="es-V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g13ce2af5b70_0_4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0" name="Google Shape;990;g13ce2af5b70_0_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/>
              <a:t>Como se ha dicho con anterioridad los indices aterogenicos </a:t>
            </a:r>
            <a:r>
              <a:rPr lang="es-VE">
                <a:sym typeface="+mn-ea"/>
              </a:rPr>
              <a:t>permiten identificar sujetos con riesgo de desarrollar</a:t>
            </a:r>
            <a:r>
              <a:rPr lang="es-VE" b="1">
                <a:sym typeface="+mn-ea"/>
              </a:rPr>
              <a:t> enfermedades cardiovasculares (ECV)</a:t>
            </a: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b="1"/>
              <a:t>Las ECV constituyen la principal causa de muerte en el mundo. La OMS estima que 17,9 millones de personas murieron por ECV en 2019, lo que representa el 32 % de todas las muertes en el mundo. De estas muertes, el 85% se debieron a infartos y accidentes cerebrovasculares3. </a:t>
            </a:r>
            <a:r>
              <a:rPr lang="es-VE"/>
              <a:t>En Latinoamérica para el año 2019 las enfermedades cardiovasculares fueron la primera causa de muerte alcanzando  el </a:t>
            </a:r>
            <a:r>
              <a:rPr lang="es-VE" b="1"/>
              <a:t>26,49%</a:t>
            </a:r>
            <a:r>
              <a:rPr lang="es-VE"/>
              <a:t> del total de defunciones. </a:t>
            </a: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/>
              <a:t>Así mismo, en</a:t>
            </a:r>
            <a:r>
              <a:rPr lang="es-VE" b="1"/>
              <a:t> Cuba</a:t>
            </a:r>
            <a:r>
              <a:rPr lang="es-VE"/>
              <a:t> según el Anuario Estadístico de Salud, dichas enfermedades encabezaron la lista del anuario de mortalidad del país para el 2020 con 29.939 defunciones lo que representa </a:t>
            </a:r>
            <a:r>
              <a:rPr lang="es-VE" b="1"/>
              <a:t>29,01%</a:t>
            </a:r>
            <a:r>
              <a:rPr lang="es-VE"/>
              <a:t> del total de muertes.</a:t>
            </a: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/>
              <a:t>Por su parte en </a:t>
            </a:r>
            <a:r>
              <a:rPr lang="es-VE" b="1"/>
              <a:t>Venezuela,</a:t>
            </a:r>
            <a:r>
              <a:rPr lang="es-VE"/>
              <a:t> el Ministerio del Poder Popular para la Salud (MPPS) reportó 38.048 muertes debido a enfermedad cardiovascular en el 2016 representando el 19,98% del total de defunciones y de ellas 25.313 fallecimientos fueron por infarto agudo al miocardio,  alcanzando el </a:t>
            </a:r>
            <a:r>
              <a:rPr lang="es-VE" b="1"/>
              <a:t>13,29%;</a:t>
            </a:r>
            <a:r>
              <a:rPr lang="es-VE"/>
              <a:t>  siendo ésta la principal causa de mortalidad en el país.</a:t>
            </a:r>
            <a:endParaRPr lang="es-VE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V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3139" name="Shape 2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0" name="Google Shape;23140;ga5475f15f3_2_1207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41" name="Google Shape;23141;ga5475f15f3_2_1207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US"/>
              <a:t>A pesar de que l</a:t>
            </a:r>
            <a:r>
              <a:rPr lang="en-US" altLang="es-MX"/>
              <a:t>as </a:t>
            </a:r>
            <a:r>
              <a:rPr lang="en-US" altLang="es-MX" b="1"/>
              <a:t>dislipidemias</a:t>
            </a:r>
            <a:r>
              <a:rPr lang="en-US" altLang="es-MX"/>
              <a:t> c</a:t>
            </a:r>
            <a:r>
              <a:rPr lang="en-US" altLang="es-MX" b="1"/>
              <a:t>onstituyen el principal factor determinante para desarrollar una patolog</a:t>
            </a:r>
            <a:r>
              <a:rPr lang="en-US" altLang="en-US" b="1"/>
              <a:t>í</a:t>
            </a:r>
            <a:r>
              <a:rPr lang="en-US" altLang="es-MX" b="1"/>
              <a:t>a cardiovascular</a:t>
            </a:r>
            <a:r>
              <a:rPr lang="es-VE" altLang="en-US" b="1"/>
              <a:t>, </a:t>
            </a:r>
            <a:r>
              <a:rPr lang="en-US" altLang="es-MX" b="1"/>
              <a:t>son subdiagnosticadas y subtratadas, </a:t>
            </a:r>
            <a:r>
              <a:rPr lang="en-US" altLang="es-MX"/>
              <a:t>adem</a:t>
            </a:r>
            <a:r>
              <a:rPr lang="en-US" altLang="en-US"/>
              <a:t>á</a:t>
            </a:r>
            <a:r>
              <a:rPr lang="en-US" altLang="es-MX"/>
              <a:t>s que un tercio de las cardiopat</a:t>
            </a:r>
            <a:r>
              <a:rPr lang="en-US" altLang="en-US"/>
              <a:t>í</a:t>
            </a:r>
            <a:r>
              <a:rPr lang="en-US" altLang="es-MX"/>
              <a:t>as isqu</a:t>
            </a:r>
            <a:r>
              <a:rPr lang="en-US" altLang="en-US"/>
              <a:t>é</a:t>
            </a:r>
            <a:r>
              <a:rPr lang="en-US" altLang="es-MX"/>
              <a:t>micas se deben a niveles anormales de colesterol y es la causa m</a:t>
            </a:r>
            <a:r>
              <a:rPr lang="en-US" altLang="en-US"/>
              <a:t>á</a:t>
            </a:r>
            <a:r>
              <a:rPr lang="en-US" altLang="es-MX"/>
              <a:t>s com</a:t>
            </a:r>
            <a:r>
              <a:rPr lang="en-US" altLang="en-US"/>
              <a:t>ú</a:t>
            </a:r>
            <a:r>
              <a:rPr lang="en-US" altLang="es-MX"/>
              <a:t>n de muerte cardiovascular a pesar de su alta prevalencia, solo un peque</a:t>
            </a:r>
            <a:r>
              <a:rPr lang="en-US" altLang="en-US"/>
              <a:t>ñ</a:t>
            </a:r>
            <a:r>
              <a:rPr lang="en-US" altLang="es-MX"/>
              <a:t>o </a:t>
            </a:r>
            <a:endParaRPr lang="en-US" altLang="es-MX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s-MX"/>
              <a:t>porcentaje de los sujetos afectados han sido evaluados, conocen su condici</a:t>
            </a:r>
            <a:r>
              <a:rPr lang="en-US" altLang="en-US"/>
              <a:t>ó</a:t>
            </a:r>
            <a:r>
              <a:rPr lang="en-US" altLang="es-MX"/>
              <a:t>n y est</a:t>
            </a:r>
            <a:r>
              <a:rPr lang="en-US" altLang="en-US"/>
              <a:t>á</a:t>
            </a:r>
            <a:r>
              <a:rPr lang="en-US" altLang="es-MX"/>
              <a:t>n en tratamiento</a:t>
            </a:r>
            <a:br>
              <a:rPr lang="en-US" altLang="es-MX"/>
            </a:br>
            <a:br>
              <a:rPr lang="en-US" altLang="es-MX"/>
            </a:br>
            <a:r>
              <a:rPr lang="en-US" altLang="es-MX"/>
              <a:t>La presencia de </a:t>
            </a:r>
            <a:r>
              <a:rPr lang="en-US" altLang="es-MX" b="1"/>
              <a:t>aterosclerosis es uno de los factores m</a:t>
            </a:r>
            <a:r>
              <a:rPr lang="en-US" altLang="en-US" b="1"/>
              <a:t>á</a:t>
            </a:r>
            <a:r>
              <a:rPr lang="en-US" altLang="es-MX" b="1"/>
              <a:t>s importantes que incrementa la posibilidad de desarrollar ECV.</a:t>
            </a:r>
            <a:r>
              <a:rPr lang="en-US" altLang="es-MX" b="1"/>
              <a:t> En este sentido, es importante conocer el </a:t>
            </a:r>
            <a:endParaRPr lang="en-US" altLang="es-MX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s-MX" b="1"/>
              <a:t>perfil lip</a:t>
            </a:r>
            <a:r>
              <a:rPr lang="en-US" altLang="en-US" b="1"/>
              <a:t>í</a:t>
            </a:r>
            <a:r>
              <a:rPr lang="en-US" altLang="es-MX" b="1"/>
              <a:t>dico y los </a:t>
            </a:r>
            <a:r>
              <a:rPr lang="en-US" altLang="en-US" b="1"/>
              <a:t>í</a:t>
            </a:r>
            <a:r>
              <a:rPr lang="en-US" altLang="es-MX" b="1"/>
              <a:t>ndices aterog</a:t>
            </a:r>
            <a:r>
              <a:rPr lang="en-US" altLang="en-US" b="1"/>
              <a:t>é</a:t>
            </a:r>
            <a:r>
              <a:rPr lang="en-US" altLang="es-MX" b="1"/>
              <a:t>nicos </a:t>
            </a:r>
            <a:r>
              <a:rPr lang="en-US" altLang="es-MX"/>
              <a:t>ya que se ha demostrado que las relaciones CT/HDL-c, LDL-c/ c/HDL y TGC-HDL son predictores m</a:t>
            </a:r>
            <a:r>
              <a:rPr lang="en-US" altLang="en-US"/>
              <a:t>á</a:t>
            </a:r>
            <a:r>
              <a:rPr lang="en-US" altLang="es-MX"/>
              <a:t>s espec</a:t>
            </a:r>
            <a:r>
              <a:rPr lang="en-US" altLang="en-US"/>
              <a:t>í</a:t>
            </a:r>
            <a:r>
              <a:rPr lang="en-US" altLang="es-MX"/>
              <a:t>ficos de ateroesclerosis y con ello de enfermedad cardiovascular</a:t>
            </a:r>
            <a:endParaRPr lang="en-US" altLang="es-MX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altLang="es-MX"/>
            </a:br>
            <a:r>
              <a:rPr lang="en-US" altLang="es-MX"/>
              <a:t>No obstante, en V</a:t>
            </a:r>
            <a:r>
              <a:rPr lang="en-US" altLang="es-MX" b="1"/>
              <a:t>enezuela, seg</a:t>
            </a:r>
            <a:r>
              <a:rPr lang="en-US" altLang="en-US" b="1"/>
              <a:t>ú</a:t>
            </a:r>
            <a:r>
              <a:rPr lang="en-US" altLang="es-MX" b="1"/>
              <a:t>n reporte emitido por el MPPS, la mortalidad por ECV ocupa el primer lugar, </a:t>
            </a:r>
            <a:r>
              <a:rPr lang="en-US" altLang="es-MX"/>
              <a:t>es por ello que se pretende que los datos de este estudio sirvan </a:t>
            </a:r>
            <a:endParaRPr lang="en-US" altLang="es-MX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s-MX"/>
              <a:t>para la promoci</a:t>
            </a:r>
            <a:r>
              <a:rPr lang="en-US" altLang="en-US"/>
              <a:t>ó</a:t>
            </a:r>
            <a:r>
              <a:rPr lang="en-US" altLang="es-MX"/>
              <a:t>n del diagn</a:t>
            </a:r>
            <a:r>
              <a:rPr lang="en-US" altLang="en-US"/>
              <a:t>ó</a:t>
            </a:r>
            <a:r>
              <a:rPr lang="en-US" altLang="es-MX"/>
              <a:t>stico temprano y tratamiento oportuno de las ECV. As</a:t>
            </a:r>
            <a:r>
              <a:rPr lang="en-US" altLang="en-US"/>
              <a:t>í</a:t>
            </a:r>
            <a:r>
              <a:rPr lang="en-US" altLang="es-MX"/>
              <a:t> mismo, se realiza con la finalidad de cumplir con el objetivo planteado de</a:t>
            </a:r>
            <a:endParaRPr lang="en-US" altLang="es-MX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s-MX"/>
              <a:t>.</a:t>
            </a:r>
            <a:endParaRPr lang="en-US" alt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g1e91eb690e5_0_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" name="Google Shape;1007;g1e91eb690e5_0_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g1e91eb690e5_0_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" name="Google Shape;1007;g1e91eb690e5_0_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Relationship Id="rId3" Type="http://schemas.openxmlformats.org/officeDocument/2006/relationships/hyperlink" Target="http://bit.ly/2Tynxth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1645700" y="1623100"/>
            <a:ext cx="8900400" cy="278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5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type="subTitle" idx="1"/>
          </p:nvPr>
        </p:nvSpPr>
        <p:spPr>
          <a:xfrm>
            <a:off x="1645879" y="4646933"/>
            <a:ext cx="8900400" cy="588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5"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/>
        </p:txBody>
      </p:sp>
      <p:grpSp>
        <p:nvGrpSpPr>
          <p:cNvPr id="11" name="Google Shape;11;p2"/>
          <p:cNvGrpSpPr/>
          <p:nvPr/>
        </p:nvGrpSpPr>
        <p:grpSpPr>
          <a:xfrm>
            <a:off x="0" y="0"/>
            <a:ext cx="12192000" cy="6858200"/>
            <a:chOff x="0" y="0"/>
            <a:chExt cx="9144000" cy="5143650"/>
          </a:xfrm>
        </p:grpSpPr>
        <p:sp>
          <p:nvSpPr>
            <p:cNvPr id="12" name="Google Shape;12;p2"/>
            <p:cNvSpPr/>
            <p:nvPr/>
          </p:nvSpPr>
          <p:spPr>
            <a:xfrm>
              <a:off x="8965200" y="257175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8276400" y="4785900"/>
              <a:ext cx="612600" cy="357600"/>
              <a:chOff x="8276400" y="4785900"/>
              <a:chExt cx="612600" cy="357600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6" name="Google Shape;16;p2"/>
            <p:cNvSpPr/>
            <p:nvPr/>
          </p:nvSpPr>
          <p:spPr>
            <a:xfrm>
              <a:off x="0" y="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7" name="Google Shape;17;p2"/>
            <p:cNvGrpSpPr/>
            <p:nvPr/>
          </p:nvGrpSpPr>
          <p:grpSpPr>
            <a:xfrm>
              <a:off x="0" y="4073500"/>
              <a:ext cx="357600" cy="1070000"/>
              <a:chOff x="0" y="4073500"/>
              <a:chExt cx="357600" cy="1070000"/>
            </a:xfrm>
          </p:grpSpPr>
          <p:sp>
            <p:nvSpPr>
              <p:cNvPr id="18" name="Google Shape;18;p2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1" name="Google Shape;21;p2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2" name="Google Shape;22;p2"/>
            <p:cNvGrpSpPr/>
            <p:nvPr/>
          </p:nvGrpSpPr>
          <p:grpSpPr>
            <a:xfrm>
              <a:off x="668650" y="0"/>
              <a:ext cx="612600" cy="487861"/>
              <a:chOff x="5982775" y="0"/>
              <a:chExt cx="612600" cy="853800"/>
            </a:xfrm>
          </p:grpSpPr>
          <p:sp>
            <p:nvSpPr>
              <p:cNvPr id="23" name="Google Shape;23;p2"/>
              <p:cNvSpPr/>
              <p:nvPr/>
            </p:nvSpPr>
            <p:spPr>
              <a:xfrm>
                <a:off x="6416575" y="0"/>
                <a:ext cx="178800" cy="853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5982775" y="0"/>
                <a:ext cx="3576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11"/>
          <p:cNvGrpSpPr/>
          <p:nvPr/>
        </p:nvGrpSpPr>
        <p:grpSpPr>
          <a:xfrm>
            <a:off x="0" y="0"/>
            <a:ext cx="12192000" cy="6858200"/>
            <a:chOff x="0" y="0"/>
            <a:chExt cx="9144000" cy="5143650"/>
          </a:xfrm>
        </p:grpSpPr>
        <p:sp>
          <p:nvSpPr>
            <p:cNvPr id="103" name="Google Shape;103;p11"/>
            <p:cNvSpPr/>
            <p:nvPr/>
          </p:nvSpPr>
          <p:spPr>
            <a:xfrm>
              <a:off x="0" y="0"/>
              <a:ext cx="178800" cy="257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04" name="Google Shape;104;p11"/>
            <p:cNvGrpSpPr/>
            <p:nvPr/>
          </p:nvGrpSpPr>
          <p:grpSpPr>
            <a:xfrm>
              <a:off x="102500" y="4786050"/>
              <a:ext cx="612600" cy="357600"/>
              <a:chOff x="8276400" y="4785900"/>
              <a:chExt cx="612600" cy="357600"/>
            </a:xfrm>
          </p:grpSpPr>
          <p:sp>
            <p:nvSpPr>
              <p:cNvPr id="105" name="Google Shape;105;p11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6" name="Google Shape;106;p11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07" name="Google Shape;107;p11"/>
            <p:cNvSpPr/>
            <p:nvPr/>
          </p:nvSpPr>
          <p:spPr>
            <a:xfrm>
              <a:off x="0" y="2648100"/>
              <a:ext cx="178800" cy="178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8411700" y="4411200"/>
              <a:ext cx="178800" cy="1285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09" name="Google Shape;109;p11"/>
            <p:cNvGrpSpPr/>
            <p:nvPr/>
          </p:nvGrpSpPr>
          <p:grpSpPr>
            <a:xfrm>
              <a:off x="8531400" y="4110900"/>
              <a:ext cx="612600" cy="853800"/>
              <a:chOff x="8531400" y="4110900"/>
              <a:chExt cx="612600" cy="853800"/>
            </a:xfrm>
          </p:grpSpPr>
          <p:sp>
            <p:nvSpPr>
              <p:cNvPr id="110" name="Google Shape;110;p11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11" name="Google Shape;111;p11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112" name="Google Shape;112;p11"/>
          <p:cNvSpPr txBox="1"/>
          <p:nvPr>
            <p:ph type="title" hasCustomPrompt="1"/>
          </p:nvPr>
        </p:nvSpPr>
        <p:spPr>
          <a:xfrm>
            <a:off x="1826900" y="2061133"/>
            <a:ext cx="8538400" cy="1380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113" name="Google Shape;113;p11"/>
          <p:cNvSpPr txBox="1"/>
          <p:nvPr>
            <p:ph type="subTitle" idx="1"/>
          </p:nvPr>
        </p:nvSpPr>
        <p:spPr>
          <a:xfrm>
            <a:off x="1826767" y="3845684"/>
            <a:ext cx="85384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3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sp>
          <p:nvSpPr>
            <p:cNvPr id="117" name="Google Shape;117;p13"/>
            <p:cNvSpPr/>
            <p:nvPr/>
          </p:nvSpPr>
          <p:spPr>
            <a:xfrm rot="5400000">
              <a:off x="8411700" y="4411200"/>
              <a:ext cx="178800" cy="1285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18" name="Google Shape;118;p13"/>
            <p:cNvGrpSpPr/>
            <p:nvPr/>
          </p:nvGrpSpPr>
          <p:grpSpPr>
            <a:xfrm>
              <a:off x="8531400" y="4110900"/>
              <a:ext cx="612600" cy="853800"/>
              <a:chOff x="8531400" y="4110900"/>
              <a:chExt cx="612600" cy="853800"/>
            </a:xfrm>
          </p:grpSpPr>
          <p:sp>
            <p:nvSpPr>
              <p:cNvPr id="119" name="Google Shape;119;p13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20" name="Google Shape;120;p13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grpSp>
          <p:nvGrpSpPr>
            <p:cNvPr id="121" name="Google Shape;121;p13"/>
            <p:cNvGrpSpPr/>
            <p:nvPr/>
          </p:nvGrpSpPr>
          <p:grpSpPr>
            <a:xfrm>
              <a:off x="0" y="4785900"/>
              <a:ext cx="612600" cy="357600"/>
              <a:chOff x="0" y="4785900"/>
              <a:chExt cx="612600" cy="357600"/>
            </a:xfrm>
          </p:grpSpPr>
          <p:sp>
            <p:nvSpPr>
              <p:cNvPr id="122" name="Google Shape;122;p13"/>
              <p:cNvSpPr/>
              <p:nvPr/>
            </p:nvSpPr>
            <p:spPr>
              <a:xfrm flipH="1">
                <a:off x="0" y="4785900"/>
                <a:ext cx="357600" cy="3576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23" name="Google Shape;123;p13"/>
              <p:cNvSpPr/>
              <p:nvPr/>
            </p:nvSpPr>
            <p:spPr>
              <a:xfrm flipH="1">
                <a:off x="433800" y="4785900"/>
                <a:ext cx="1788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24" name="Google Shape;124;p13"/>
            <p:cNvSpPr/>
            <p:nvPr/>
          </p:nvSpPr>
          <p:spPr>
            <a:xfrm>
              <a:off x="0" y="0"/>
              <a:ext cx="178800" cy="2571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125" name="Google Shape;125;p13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26" name="Google Shape;126;p13"/>
          <p:cNvSpPr txBox="1"/>
          <p:nvPr>
            <p:ph type="title" idx="2" hasCustomPrompt="1"/>
          </p:nvPr>
        </p:nvSpPr>
        <p:spPr>
          <a:xfrm>
            <a:off x="2007200" y="1842897"/>
            <a:ext cx="979600" cy="9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7" name="Google Shape;127;p13"/>
          <p:cNvSpPr txBox="1"/>
          <p:nvPr>
            <p:ph type="title" idx="3" hasCustomPrompt="1"/>
          </p:nvPr>
        </p:nvSpPr>
        <p:spPr>
          <a:xfrm>
            <a:off x="2007200" y="4255455"/>
            <a:ext cx="979600" cy="9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8" name="Google Shape;128;p13"/>
          <p:cNvSpPr txBox="1"/>
          <p:nvPr>
            <p:ph type="title" idx="4" hasCustomPrompt="1"/>
          </p:nvPr>
        </p:nvSpPr>
        <p:spPr>
          <a:xfrm>
            <a:off x="5606233" y="1842897"/>
            <a:ext cx="979600" cy="9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/>
          <p:nvPr>
            <p:ph type="title" idx="5" hasCustomPrompt="1"/>
          </p:nvPr>
        </p:nvSpPr>
        <p:spPr>
          <a:xfrm>
            <a:off x="5606233" y="4255455"/>
            <a:ext cx="979600" cy="9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0" name="Google Shape;130;p13"/>
          <p:cNvSpPr txBox="1"/>
          <p:nvPr>
            <p:ph type="title" idx="6" hasCustomPrompt="1"/>
          </p:nvPr>
        </p:nvSpPr>
        <p:spPr>
          <a:xfrm>
            <a:off x="9205267" y="1842897"/>
            <a:ext cx="979600" cy="9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1" name="Google Shape;131;p13"/>
          <p:cNvSpPr txBox="1"/>
          <p:nvPr>
            <p:ph type="title" idx="7" hasCustomPrompt="1"/>
          </p:nvPr>
        </p:nvSpPr>
        <p:spPr>
          <a:xfrm>
            <a:off x="9205267" y="4255455"/>
            <a:ext cx="979600" cy="9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2" name="Google Shape;132;p13"/>
          <p:cNvSpPr txBox="1"/>
          <p:nvPr>
            <p:ph type="subTitle" idx="1"/>
          </p:nvPr>
        </p:nvSpPr>
        <p:spPr>
          <a:xfrm>
            <a:off x="960000" y="2919700"/>
            <a:ext cx="3074000" cy="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133" name="Google Shape;133;p13"/>
          <p:cNvSpPr txBox="1"/>
          <p:nvPr>
            <p:ph type="subTitle" idx="8"/>
          </p:nvPr>
        </p:nvSpPr>
        <p:spPr>
          <a:xfrm>
            <a:off x="4559033" y="2919700"/>
            <a:ext cx="3074000" cy="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134" name="Google Shape;134;p13"/>
          <p:cNvSpPr txBox="1"/>
          <p:nvPr>
            <p:ph type="subTitle" idx="9"/>
          </p:nvPr>
        </p:nvSpPr>
        <p:spPr>
          <a:xfrm>
            <a:off x="8158067" y="2919700"/>
            <a:ext cx="3074000" cy="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135" name="Google Shape;135;p13"/>
          <p:cNvSpPr txBox="1"/>
          <p:nvPr>
            <p:ph type="subTitle" idx="13"/>
          </p:nvPr>
        </p:nvSpPr>
        <p:spPr>
          <a:xfrm>
            <a:off x="960000" y="5332267"/>
            <a:ext cx="3074000" cy="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136" name="Google Shape;136;p13"/>
          <p:cNvSpPr txBox="1"/>
          <p:nvPr>
            <p:ph type="subTitle" idx="14"/>
          </p:nvPr>
        </p:nvSpPr>
        <p:spPr>
          <a:xfrm>
            <a:off x="4559033" y="5332267"/>
            <a:ext cx="3074000" cy="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137" name="Google Shape;137;p13"/>
          <p:cNvSpPr txBox="1"/>
          <p:nvPr>
            <p:ph type="subTitle" idx="15"/>
          </p:nvPr>
        </p:nvSpPr>
        <p:spPr>
          <a:xfrm>
            <a:off x="8158067" y="5332267"/>
            <a:ext cx="3074000" cy="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oogle Shape;139;p14"/>
          <p:cNvGrpSpPr/>
          <p:nvPr/>
        </p:nvGrpSpPr>
        <p:grpSpPr>
          <a:xfrm>
            <a:off x="0" y="0"/>
            <a:ext cx="12192000" cy="6858200"/>
            <a:chOff x="0" y="0"/>
            <a:chExt cx="9144000" cy="5143650"/>
          </a:xfrm>
        </p:grpSpPr>
        <p:grpSp>
          <p:nvGrpSpPr>
            <p:cNvPr id="140" name="Google Shape;140;p14"/>
            <p:cNvGrpSpPr/>
            <p:nvPr/>
          </p:nvGrpSpPr>
          <p:grpSpPr>
            <a:xfrm>
              <a:off x="178800" y="4786050"/>
              <a:ext cx="612600" cy="357600"/>
              <a:chOff x="8352700" y="4785900"/>
              <a:chExt cx="612600" cy="357600"/>
            </a:xfrm>
          </p:grpSpPr>
          <p:sp>
            <p:nvSpPr>
              <p:cNvPr id="141" name="Google Shape;141;p14"/>
              <p:cNvSpPr/>
              <p:nvPr/>
            </p:nvSpPr>
            <p:spPr>
              <a:xfrm>
                <a:off x="8607700" y="4785900"/>
                <a:ext cx="3576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42" name="Google Shape;142;p14"/>
              <p:cNvSpPr/>
              <p:nvPr/>
            </p:nvSpPr>
            <p:spPr>
              <a:xfrm>
                <a:off x="8352700" y="4785900"/>
                <a:ext cx="1788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grpSp>
          <p:nvGrpSpPr>
            <p:cNvPr id="143" name="Google Shape;143;p14"/>
            <p:cNvGrpSpPr/>
            <p:nvPr/>
          </p:nvGrpSpPr>
          <p:grpSpPr>
            <a:xfrm>
              <a:off x="0" y="0"/>
              <a:ext cx="178800" cy="2826900"/>
              <a:chOff x="0" y="0"/>
              <a:chExt cx="178800" cy="2826900"/>
            </a:xfrm>
          </p:grpSpPr>
          <p:sp>
            <p:nvSpPr>
              <p:cNvPr id="144" name="Google Shape;144;p14"/>
              <p:cNvSpPr/>
              <p:nvPr/>
            </p:nvSpPr>
            <p:spPr>
              <a:xfrm>
                <a:off x="0" y="0"/>
                <a:ext cx="178800" cy="25719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45" name="Google Shape;145;p14"/>
              <p:cNvSpPr/>
              <p:nvPr/>
            </p:nvSpPr>
            <p:spPr>
              <a:xfrm>
                <a:off x="0" y="26481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46" name="Google Shape;146;p14"/>
            <p:cNvSpPr/>
            <p:nvPr/>
          </p:nvSpPr>
          <p:spPr>
            <a:xfrm rot="5400000">
              <a:off x="8411700" y="4411200"/>
              <a:ext cx="178800" cy="1285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47" name="Google Shape;147;p14"/>
            <p:cNvGrpSpPr/>
            <p:nvPr/>
          </p:nvGrpSpPr>
          <p:grpSpPr>
            <a:xfrm>
              <a:off x="8531400" y="4110900"/>
              <a:ext cx="612600" cy="853800"/>
              <a:chOff x="8531400" y="4110900"/>
              <a:chExt cx="612600" cy="853800"/>
            </a:xfrm>
          </p:grpSpPr>
          <p:sp>
            <p:nvSpPr>
              <p:cNvPr id="148" name="Google Shape;148;p14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49" name="Google Shape;149;p14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150" name="Google Shape;150;p14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15"/>
          <p:cNvGrpSpPr/>
          <p:nvPr/>
        </p:nvGrpSpPr>
        <p:grpSpPr>
          <a:xfrm>
            <a:off x="0" y="0"/>
            <a:ext cx="12192000" cy="6858200"/>
            <a:chOff x="0" y="0"/>
            <a:chExt cx="9144000" cy="5143650"/>
          </a:xfrm>
        </p:grpSpPr>
        <p:sp>
          <p:nvSpPr>
            <p:cNvPr id="153" name="Google Shape;153;p15"/>
            <p:cNvSpPr/>
            <p:nvPr/>
          </p:nvSpPr>
          <p:spPr>
            <a:xfrm>
              <a:off x="8965200" y="257175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54" name="Google Shape;154;p15"/>
            <p:cNvGrpSpPr/>
            <p:nvPr/>
          </p:nvGrpSpPr>
          <p:grpSpPr>
            <a:xfrm>
              <a:off x="8276400" y="4785900"/>
              <a:ext cx="612600" cy="357600"/>
              <a:chOff x="8276400" y="4785900"/>
              <a:chExt cx="612600" cy="357600"/>
            </a:xfrm>
          </p:grpSpPr>
          <p:sp>
            <p:nvSpPr>
              <p:cNvPr id="155" name="Google Shape;155;p15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56" name="Google Shape;156;p15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57" name="Google Shape;157;p15"/>
            <p:cNvSpPr/>
            <p:nvPr/>
          </p:nvSpPr>
          <p:spPr>
            <a:xfrm rot="5400000">
              <a:off x="1196550" y="-1196550"/>
              <a:ext cx="178800" cy="2571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58" name="Google Shape;158;p15"/>
            <p:cNvGrpSpPr/>
            <p:nvPr/>
          </p:nvGrpSpPr>
          <p:grpSpPr>
            <a:xfrm>
              <a:off x="0" y="4073500"/>
              <a:ext cx="357600" cy="1070000"/>
              <a:chOff x="0" y="4073500"/>
              <a:chExt cx="357600" cy="1070000"/>
            </a:xfrm>
          </p:grpSpPr>
          <p:sp>
            <p:nvSpPr>
              <p:cNvPr id="159" name="Google Shape;159;p15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0" name="Google Shape;160;p15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2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1" name="Google Shape;161;p15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62" name="Google Shape;162;p15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163" name="Google Shape;163;p15"/>
          <p:cNvSpPr txBox="1"/>
          <p:nvPr>
            <p:ph type="title" hasCustomPrompt="1"/>
          </p:nvPr>
        </p:nvSpPr>
        <p:spPr>
          <a:xfrm>
            <a:off x="3122800" y="2876069"/>
            <a:ext cx="5946400" cy="9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64" name="Google Shape;164;p15"/>
          <p:cNvSpPr txBox="1"/>
          <p:nvPr>
            <p:ph type="subTitle" idx="1"/>
          </p:nvPr>
        </p:nvSpPr>
        <p:spPr>
          <a:xfrm>
            <a:off x="3122800" y="3680819"/>
            <a:ext cx="5946400" cy="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 sz="1865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9pPr>
          </a:lstStyle>
          <a:p/>
        </p:txBody>
      </p:sp>
      <p:sp>
        <p:nvSpPr>
          <p:cNvPr id="165" name="Google Shape;165;p15"/>
          <p:cNvSpPr txBox="1"/>
          <p:nvPr>
            <p:ph type="title" idx="2" hasCustomPrompt="1"/>
          </p:nvPr>
        </p:nvSpPr>
        <p:spPr>
          <a:xfrm>
            <a:off x="3122800" y="1121000"/>
            <a:ext cx="5946400" cy="9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66" name="Google Shape;166;p15"/>
          <p:cNvSpPr txBox="1"/>
          <p:nvPr>
            <p:ph type="subTitle" idx="3"/>
          </p:nvPr>
        </p:nvSpPr>
        <p:spPr>
          <a:xfrm>
            <a:off x="3122800" y="1925753"/>
            <a:ext cx="5946400" cy="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 sz="1865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9pPr>
          </a:lstStyle>
          <a:p/>
        </p:txBody>
      </p:sp>
      <p:sp>
        <p:nvSpPr>
          <p:cNvPr id="167" name="Google Shape;167;p15"/>
          <p:cNvSpPr txBox="1"/>
          <p:nvPr>
            <p:ph type="title" idx="4" hasCustomPrompt="1"/>
          </p:nvPr>
        </p:nvSpPr>
        <p:spPr>
          <a:xfrm>
            <a:off x="3122800" y="4631123"/>
            <a:ext cx="5946400" cy="9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68" name="Google Shape;168;p15"/>
          <p:cNvSpPr txBox="1"/>
          <p:nvPr>
            <p:ph type="subTitle" idx="5"/>
          </p:nvPr>
        </p:nvSpPr>
        <p:spPr>
          <a:xfrm>
            <a:off x="3122800" y="5435872"/>
            <a:ext cx="5946400" cy="47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 sz="1865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PT Sans" panose="020B0503020203020204"/>
              <a:buNone/>
              <a:defRPr>
                <a:solidFill>
                  <a:schemeClr val="dk1"/>
                </a:solidFill>
                <a:latin typeface="PT Sans" panose="020B0503020203020204"/>
                <a:ea typeface="PT Sans" panose="020B0503020203020204"/>
                <a:cs typeface="PT Sans" panose="020B0503020203020204"/>
                <a:sym typeface="PT Sans" panose="020B0503020203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4_1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16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grpSp>
          <p:nvGrpSpPr>
            <p:cNvPr id="171" name="Google Shape;171;p16"/>
            <p:cNvGrpSpPr/>
            <p:nvPr/>
          </p:nvGrpSpPr>
          <p:grpSpPr>
            <a:xfrm flipH="1">
              <a:off x="8786400" y="4073500"/>
              <a:ext cx="357600" cy="1070000"/>
              <a:chOff x="0" y="4073500"/>
              <a:chExt cx="357600" cy="1070000"/>
            </a:xfrm>
          </p:grpSpPr>
          <p:sp>
            <p:nvSpPr>
              <p:cNvPr id="172" name="Google Shape;172;p16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3" name="Google Shape;173;p16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4" name="Google Shape;174;p16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75" name="Google Shape;175;p16"/>
            <p:cNvSpPr/>
            <p:nvPr/>
          </p:nvSpPr>
          <p:spPr>
            <a:xfrm rot="10800000">
              <a:off x="8965200" y="0"/>
              <a:ext cx="178800" cy="257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76" name="Google Shape;176;p16"/>
            <p:cNvSpPr/>
            <p:nvPr/>
          </p:nvSpPr>
          <p:spPr>
            <a:xfrm rot="10800000">
              <a:off x="0" y="0"/>
              <a:ext cx="357600" cy="357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77" name="Google Shape;177;p16"/>
            <p:cNvGrpSpPr/>
            <p:nvPr/>
          </p:nvGrpSpPr>
          <p:grpSpPr>
            <a:xfrm flipH="1">
              <a:off x="0" y="2316600"/>
              <a:ext cx="178800" cy="2826900"/>
              <a:chOff x="8965200" y="2316750"/>
              <a:chExt cx="178800" cy="2826900"/>
            </a:xfrm>
          </p:grpSpPr>
          <p:sp>
            <p:nvSpPr>
              <p:cNvPr id="178" name="Google Shape;178;p16"/>
              <p:cNvSpPr/>
              <p:nvPr/>
            </p:nvSpPr>
            <p:spPr>
              <a:xfrm>
                <a:off x="8965200" y="2571750"/>
                <a:ext cx="178800" cy="25719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9" name="Google Shape;179;p16"/>
              <p:cNvSpPr/>
              <p:nvPr/>
            </p:nvSpPr>
            <p:spPr>
              <a:xfrm>
                <a:off x="8965200" y="2316750"/>
                <a:ext cx="178800" cy="178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180" name="Google Shape;180;p16"/>
          <p:cNvSpPr txBox="1"/>
          <p:nvPr>
            <p:ph type="title"/>
          </p:nvPr>
        </p:nvSpPr>
        <p:spPr>
          <a:xfrm>
            <a:off x="960000" y="869933"/>
            <a:ext cx="4717200" cy="7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1" name="Google Shape;181;p16"/>
          <p:cNvSpPr txBox="1"/>
          <p:nvPr>
            <p:ph type="subTitle" idx="1"/>
          </p:nvPr>
        </p:nvSpPr>
        <p:spPr>
          <a:xfrm>
            <a:off x="960000" y="1633533"/>
            <a:ext cx="4717200" cy="9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82" name="Google Shape;182;p16"/>
          <p:cNvSpPr/>
          <p:nvPr>
            <p:ph type="pic" idx="2"/>
          </p:nvPr>
        </p:nvSpPr>
        <p:spPr>
          <a:xfrm>
            <a:off x="8282733" y="713333"/>
            <a:ext cx="2955600" cy="5431200"/>
          </a:xfrm>
          <a:prstGeom prst="rect">
            <a:avLst/>
          </a:prstGeom>
          <a:noFill/>
          <a:ln>
            <a:noFill/>
          </a:ln>
        </p:spPr>
      </p:sp>
      <p:sp>
        <p:nvSpPr>
          <p:cNvPr id="183" name="Google Shape;183;p16"/>
          <p:cNvSpPr/>
          <p:nvPr>
            <p:ph type="pic" idx="3"/>
          </p:nvPr>
        </p:nvSpPr>
        <p:spPr>
          <a:xfrm>
            <a:off x="953467" y="3602400"/>
            <a:ext cx="3388000" cy="2542400"/>
          </a:xfrm>
          <a:prstGeom prst="rect">
            <a:avLst/>
          </a:prstGeom>
          <a:noFill/>
          <a:ln>
            <a:noFill/>
          </a:ln>
        </p:spPr>
      </p:sp>
      <p:sp>
        <p:nvSpPr>
          <p:cNvPr id="184" name="Google Shape;184;p16"/>
          <p:cNvSpPr/>
          <p:nvPr>
            <p:ph type="pic" idx="4"/>
          </p:nvPr>
        </p:nvSpPr>
        <p:spPr>
          <a:xfrm flipH="1">
            <a:off x="4461599" y="3602367"/>
            <a:ext cx="3701200" cy="2542400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16"/>
          <p:cNvSpPr/>
          <p:nvPr>
            <p:ph type="pic" idx="5"/>
          </p:nvPr>
        </p:nvSpPr>
        <p:spPr>
          <a:xfrm>
            <a:off x="5849200" y="713333"/>
            <a:ext cx="2313600" cy="2752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_1_1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7"/>
          <p:cNvGrpSpPr/>
          <p:nvPr/>
        </p:nvGrpSpPr>
        <p:grpSpPr>
          <a:xfrm>
            <a:off x="5550000" y="-100"/>
            <a:ext cx="6642000" cy="6858200"/>
            <a:chOff x="4162500" y="-75"/>
            <a:chExt cx="4981500" cy="5143650"/>
          </a:xfrm>
        </p:grpSpPr>
        <p:sp>
          <p:nvSpPr>
            <p:cNvPr id="188" name="Google Shape;188;p17"/>
            <p:cNvSpPr/>
            <p:nvPr/>
          </p:nvSpPr>
          <p:spPr>
            <a:xfrm>
              <a:off x="8965200" y="-75"/>
              <a:ext cx="178800" cy="2571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189" name="Google Shape;189;p17"/>
            <p:cNvGrpSpPr/>
            <p:nvPr/>
          </p:nvGrpSpPr>
          <p:grpSpPr>
            <a:xfrm>
              <a:off x="4162500" y="75"/>
              <a:ext cx="612600" cy="357600"/>
              <a:chOff x="8276400" y="4785900"/>
              <a:chExt cx="612600" cy="357600"/>
            </a:xfrm>
          </p:grpSpPr>
          <p:sp>
            <p:nvSpPr>
              <p:cNvPr id="190" name="Google Shape;190;p17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1" name="Google Shape;191;p17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92" name="Google Shape;192;p17"/>
            <p:cNvSpPr/>
            <p:nvPr/>
          </p:nvSpPr>
          <p:spPr>
            <a:xfrm>
              <a:off x="8786400" y="4785975"/>
              <a:ext cx="357600" cy="357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193" name="Google Shape;193;p17"/>
          <p:cNvSpPr txBox="1"/>
          <p:nvPr>
            <p:ph type="title"/>
          </p:nvPr>
        </p:nvSpPr>
        <p:spPr>
          <a:xfrm>
            <a:off x="6691400" y="1168084"/>
            <a:ext cx="4165200" cy="303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94" name="Google Shape;194;p17"/>
          <p:cNvSpPr txBox="1"/>
          <p:nvPr>
            <p:ph type="subTitle" idx="1"/>
          </p:nvPr>
        </p:nvSpPr>
        <p:spPr>
          <a:xfrm>
            <a:off x="6691400" y="4310084"/>
            <a:ext cx="4165200" cy="14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95" name="Google Shape;195;p17"/>
          <p:cNvSpPr/>
          <p:nvPr>
            <p:ph type="pic" idx="2"/>
          </p:nvPr>
        </p:nvSpPr>
        <p:spPr>
          <a:xfrm>
            <a:off x="1" y="0"/>
            <a:ext cx="5550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9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oogle Shape;197;p18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sp>
          <p:nvSpPr>
            <p:cNvPr id="198" name="Google Shape;198;p18"/>
            <p:cNvSpPr/>
            <p:nvPr/>
          </p:nvSpPr>
          <p:spPr>
            <a:xfrm rot="-5400000" flipH="1">
              <a:off x="1196550" y="3768150"/>
              <a:ext cx="178800" cy="257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99" name="Google Shape;199;p18"/>
            <p:cNvSpPr/>
            <p:nvPr/>
          </p:nvSpPr>
          <p:spPr>
            <a:xfrm rot="-5400000" flipH="1">
              <a:off x="2648100" y="4964700"/>
              <a:ext cx="178800" cy="178800"/>
            </a:xfrm>
            <a:prstGeom prst="rect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00" name="Google Shape;200;p18"/>
            <p:cNvSpPr/>
            <p:nvPr/>
          </p:nvSpPr>
          <p:spPr>
            <a:xfrm rot="10800000" flipH="1">
              <a:off x="0" y="3678600"/>
              <a:ext cx="178800" cy="1286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01" name="Google Shape;201;p18"/>
            <p:cNvGrpSpPr/>
            <p:nvPr/>
          </p:nvGrpSpPr>
          <p:grpSpPr>
            <a:xfrm rot="10800000" flipH="1">
              <a:off x="8531400" y="0"/>
              <a:ext cx="612600" cy="853800"/>
              <a:chOff x="8531400" y="4110900"/>
              <a:chExt cx="612600" cy="853800"/>
            </a:xfrm>
          </p:grpSpPr>
          <p:sp>
            <p:nvSpPr>
              <p:cNvPr id="202" name="Google Shape;202;p18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3" name="Google Shape;203;p18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04" name="Google Shape;204;p18"/>
            <p:cNvSpPr/>
            <p:nvPr/>
          </p:nvSpPr>
          <p:spPr>
            <a:xfrm rot="10800000" flipH="1">
              <a:off x="8786400" y="4785900"/>
              <a:ext cx="357600" cy="357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05" name="Google Shape;205;p18"/>
            <p:cNvGrpSpPr/>
            <p:nvPr/>
          </p:nvGrpSpPr>
          <p:grpSpPr>
            <a:xfrm rot="10800000" flipH="1">
              <a:off x="0" y="0"/>
              <a:ext cx="357600" cy="1070000"/>
              <a:chOff x="0" y="4073500"/>
              <a:chExt cx="357600" cy="1070000"/>
            </a:xfrm>
          </p:grpSpPr>
          <p:sp>
            <p:nvSpPr>
              <p:cNvPr id="206" name="Google Shape;206;p18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7" name="Google Shape;207;p18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dk2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8" name="Google Shape;208;p18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209" name="Google Shape;209;p18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10" name="Google Shape;210;p18"/>
          <p:cNvSpPr txBox="1"/>
          <p:nvPr>
            <p:ph type="body" idx="1"/>
          </p:nvPr>
        </p:nvSpPr>
        <p:spPr>
          <a:xfrm>
            <a:off x="3000167" y="1849667"/>
            <a:ext cx="6191600" cy="34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 Medium"/>
              <a:buChar char="■"/>
              <a:defRPr/>
            </a:lvl1pPr>
            <a:lvl2pPr marL="1219200" lvl="1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○"/>
              <a:defRPr/>
            </a:lvl2pPr>
            <a:lvl3pPr marL="1828800" lvl="2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■"/>
              <a:defRPr/>
            </a:lvl3pPr>
            <a:lvl4pPr marL="2438400" lvl="3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●"/>
              <a:defRPr/>
            </a:lvl4pPr>
            <a:lvl5pPr marL="3048000" lvl="4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○"/>
              <a:defRPr/>
            </a:lvl5pPr>
            <a:lvl6pPr marL="3657600" lvl="5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■"/>
              <a:defRPr/>
            </a:lvl6pPr>
            <a:lvl7pPr marL="4267200" lvl="6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●"/>
              <a:defRPr/>
            </a:lvl7pPr>
            <a:lvl8pPr marL="4876800" lvl="7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○"/>
              <a:defRPr/>
            </a:lvl8pPr>
            <a:lvl9pPr marL="5486400" lvl="8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vvic Medium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8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" name="Google Shape;212;p19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sp>
          <p:nvSpPr>
            <p:cNvPr id="213" name="Google Shape;213;p19"/>
            <p:cNvSpPr/>
            <p:nvPr/>
          </p:nvSpPr>
          <p:spPr>
            <a:xfrm rot="-5400000">
              <a:off x="1196550" y="-119655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14" name="Google Shape;214;p19"/>
            <p:cNvSpPr/>
            <p:nvPr/>
          </p:nvSpPr>
          <p:spPr>
            <a:xfrm>
              <a:off x="0" y="178800"/>
              <a:ext cx="178800" cy="12861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15" name="Google Shape;215;p19"/>
            <p:cNvGrpSpPr/>
            <p:nvPr/>
          </p:nvGrpSpPr>
          <p:grpSpPr>
            <a:xfrm>
              <a:off x="8531400" y="4289700"/>
              <a:ext cx="612600" cy="853800"/>
              <a:chOff x="8531400" y="4110900"/>
              <a:chExt cx="612600" cy="853800"/>
            </a:xfrm>
          </p:grpSpPr>
          <p:sp>
            <p:nvSpPr>
              <p:cNvPr id="216" name="Google Shape;216;p19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17" name="Google Shape;217;p19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18" name="Google Shape;218;p19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19" name="Google Shape;219;p19"/>
            <p:cNvGrpSpPr/>
            <p:nvPr/>
          </p:nvGrpSpPr>
          <p:grpSpPr>
            <a:xfrm>
              <a:off x="0" y="4073500"/>
              <a:ext cx="357600" cy="1070000"/>
              <a:chOff x="0" y="4073500"/>
              <a:chExt cx="357600" cy="1070000"/>
            </a:xfrm>
          </p:grpSpPr>
          <p:sp>
            <p:nvSpPr>
              <p:cNvPr id="220" name="Google Shape;220;p19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21" name="Google Shape;221;p19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2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22" name="Google Shape;222;p19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223" name="Google Shape;223;p19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4" name="Google Shape;224;p19"/>
          <p:cNvSpPr txBox="1"/>
          <p:nvPr>
            <p:ph type="subTitle" idx="1"/>
          </p:nvPr>
        </p:nvSpPr>
        <p:spPr>
          <a:xfrm>
            <a:off x="2019167" y="1422659"/>
            <a:ext cx="9212800" cy="13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225" name="Google Shape;225;p19"/>
          <p:cNvSpPr txBox="1"/>
          <p:nvPr>
            <p:ph type="subTitle" idx="2"/>
          </p:nvPr>
        </p:nvSpPr>
        <p:spPr>
          <a:xfrm>
            <a:off x="2019167" y="2752728"/>
            <a:ext cx="9212800" cy="19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226" name="Google Shape;226;p19"/>
          <p:cNvSpPr txBox="1"/>
          <p:nvPr>
            <p:ph type="subTitle" idx="3"/>
          </p:nvPr>
        </p:nvSpPr>
        <p:spPr>
          <a:xfrm>
            <a:off x="2019167" y="4720792"/>
            <a:ext cx="9212800" cy="13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27" name="Google Shape;227;p19"/>
          <p:cNvSpPr/>
          <p:nvPr/>
        </p:nvSpPr>
        <p:spPr>
          <a:xfrm rot="-5400000">
            <a:off x="3530800" y="0"/>
            <a:ext cx="238400" cy="238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6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Google Shape;229;p20"/>
          <p:cNvGrpSpPr/>
          <p:nvPr/>
        </p:nvGrpSpPr>
        <p:grpSpPr>
          <a:xfrm>
            <a:off x="67" y="0"/>
            <a:ext cx="12191933" cy="6858200"/>
            <a:chOff x="50" y="0"/>
            <a:chExt cx="9143950" cy="5143650"/>
          </a:xfrm>
        </p:grpSpPr>
        <p:sp>
          <p:nvSpPr>
            <p:cNvPr id="230" name="Google Shape;230;p20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" name="Google Shape;231;p20"/>
            <p:cNvSpPr/>
            <p:nvPr/>
          </p:nvSpPr>
          <p:spPr>
            <a:xfrm>
              <a:off x="8965200" y="2571750"/>
              <a:ext cx="178800" cy="257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" name="Google Shape;232;p20"/>
            <p:cNvSpPr/>
            <p:nvPr/>
          </p:nvSpPr>
          <p:spPr>
            <a:xfrm rot="5400000">
              <a:off x="1196600" y="-1196550"/>
              <a:ext cx="178800" cy="257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965200" y="2316750"/>
              <a:ext cx="178800" cy="17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34" name="Google Shape;234;p20"/>
            <p:cNvGrpSpPr/>
            <p:nvPr/>
          </p:nvGrpSpPr>
          <p:grpSpPr>
            <a:xfrm>
              <a:off x="4265700" y="4785900"/>
              <a:ext cx="612600" cy="357600"/>
              <a:chOff x="8276400" y="4785900"/>
              <a:chExt cx="612600" cy="357600"/>
            </a:xfrm>
          </p:grpSpPr>
          <p:sp>
            <p:nvSpPr>
              <p:cNvPr id="235" name="Google Shape;235;p20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6" name="Google Shape;236;p20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37" name="Google Shape;237;p20"/>
            <p:cNvSpPr/>
            <p:nvPr/>
          </p:nvSpPr>
          <p:spPr>
            <a:xfrm rot="-5400000" flipH="1">
              <a:off x="8232900" y="4411200"/>
              <a:ext cx="178800" cy="1285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38" name="Google Shape;238;p20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39" name="Google Shape;239;p20"/>
          <p:cNvSpPr txBox="1"/>
          <p:nvPr>
            <p:ph type="subTitle" idx="1"/>
          </p:nvPr>
        </p:nvSpPr>
        <p:spPr>
          <a:xfrm>
            <a:off x="1097733" y="3696835"/>
            <a:ext cx="2865600" cy="22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40" name="Google Shape;240;p20"/>
          <p:cNvSpPr txBox="1"/>
          <p:nvPr>
            <p:ph type="subTitle" idx="2"/>
          </p:nvPr>
        </p:nvSpPr>
        <p:spPr>
          <a:xfrm>
            <a:off x="4663200" y="3696833"/>
            <a:ext cx="2865600" cy="22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41" name="Google Shape;241;p20"/>
          <p:cNvSpPr txBox="1"/>
          <p:nvPr>
            <p:ph type="subTitle" idx="3"/>
          </p:nvPr>
        </p:nvSpPr>
        <p:spPr>
          <a:xfrm>
            <a:off x="8228667" y="3696833"/>
            <a:ext cx="2865600" cy="22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42" name="Google Shape;242;p20"/>
          <p:cNvSpPr txBox="1"/>
          <p:nvPr>
            <p:ph type="subTitle" idx="4"/>
          </p:nvPr>
        </p:nvSpPr>
        <p:spPr>
          <a:xfrm>
            <a:off x="1097733" y="3071168"/>
            <a:ext cx="2865600" cy="60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43" name="Google Shape;243;p20"/>
          <p:cNvSpPr txBox="1"/>
          <p:nvPr>
            <p:ph type="subTitle" idx="5"/>
          </p:nvPr>
        </p:nvSpPr>
        <p:spPr>
          <a:xfrm>
            <a:off x="4663204" y="3071168"/>
            <a:ext cx="2865600" cy="60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44" name="Google Shape;244;p20"/>
          <p:cNvSpPr txBox="1"/>
          <p:nvPr>
            <p:ph type="subTitle" idx="6"/>
          </p:nvPr>
        </p:nvSpPr>
        <p:spPr>
          <a:xfrm>
            <a:off x="8228667" y="3071168"/>
            <a:ext cx="2865600" cy="60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3"/>
          <p:cNvGrpSpPr/>
          <p:nvPr/>
        </p:nvGrpSpPr>
        <p:grpSpPr>
          <a:xfrm>
            <a:off x="7985833" y="0"/>
            <a:ext cx="4206167" cy="6858200"/>
            <a:chOff x="5989375" y="0"/>
            <a:chExt cx="3154625" cy="5143650"/>
          </a:xfrm>
        </p:grpSpPr>
        <p:grpSp>
          <p:nvGrpSpPr>
            <p:cNvPr id="27" name="Google Shape;27;p3"/>
            <p:cNvGrpSpPr/>
            <p:nvPr/>
          </p:nvGrpSpPr>
          <p:grpSpPr>
            <a:xfrm>
              <a:off x="8428925" y="0"/>
              <a:ext cx="715075" cy="5143650"/>
              <a:chOff x="8428925" y="0"/>
              <a:chExt cx="715075" cy="5143650"/>
            </a:xfrm>
          </p:grpSpPr>
          <p:sp>
            <p:nvSpPr>
              <p:cNvPr id="28" name="Google Shape;28;p3"/>
              <p:cNvSpPr/>
              <p:nvPr/>
            </p:nvSpPr>
            <p:spPr>
              <a:xfrm>
                <a:off x="8428925" y="0"/>
                <a:ext cx="178800" cy="25719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grpSp>
            <p:nvGrpSpPr>
              <p:cNvPr id="29" name="Google Shape;29;p3"/>
              <p:cNvGrpSpPr/>
              <p:nvPr/>
            </p:nvGrpSpPr>
            <p:grpSpPr>
              <a:xfrm>
                <a:off x="8531400" y="4786050"/>
                <a:ext cx="612600" cy="357600"/>
                <a:chOff x="8276400" y="4785900"/>
                <a:chExt cx="612600" cy="357600"/>
              </a:xfrm>
            </p:grpSpPr>
            <p:sp>
              <p:nvSpPr>
                <p:cNvPr id="30" name="Google Shape;30;p3"/>
                <p:cNvSpPr/>
                <p:nvPr/>
              </p:nvSpPr>
              <p:spPr>
                <a:xfrm>
                  <a:off x="8531400" y="4785900"/>
                  <a:ext cx="357600" cy="357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  <p:sp>
              <p:nvSpPr>
                <p:cNvPr id="31" name="Google Shape;31;p3"/>
                <p:cNvSpPr/>
                <p:nvPr/>
              </p:nvSpPr>
              <p:spPr>
                <a:xfrm>
                  <a:off x="8276400" y="4785900"/>
                  <a:ext cx="178800" cy="357600"/>
                </a:xfrm>
                <a:prstGeom prst="rect">
                  <a:avLst/>
                </a:pr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</p:grpSp>
        </p:grpSp>
        <p:grpSp>
          <p:nvGrpSpPr>
            <p:cNvPr id="32" name="Google Shape;32;p3"/>
            <p:cNvGrpSpPr/>
            <p:nvPr/>
          </p:nvGrpSpPr>
          <p:grpSpPr>
            <a:xfrm>
              <a:off x="5989375" y="0"/>
              <a:ext cx="612600" cy="853800"/>
              <a:chOff x="5982775" y="0"/>
              <a:chExt cx="612600" cy="853800"/>
            </a:xfrm>
          </p:grpSpPr>
          <p:sp>
            <p:nvSpPr>
              <p:cNvPr id="33" name="Google Shape;33;p3"/>
              <p:cNvSpPr/>
              <p:nvPr/>
            </p:nvSpPr>
            <p:spPr>
              <a:xfrm>
                <a:off x="6416575" y="0"/>
                <a:ext cx="178800" cy="85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5982775" y="0"/>
                <a:ext cx="357600" cy="853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35" name="Google Shape;35;p3"/>
          <p:cNvSpPr txBox="1"/>
          <p:nvPr>
            <p:ph type="title"/>
          </p:nvPr>
        </p:nvSpPr>
        <p:spPr>
          <a:xfrm>
            <a:off x="6023517" y="3581367"/>
            <a:ext cx="4735200" cy="12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66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36" name="Google Shape;36;p3"/>
          <p:cNvSpPr txBox="1"/>
          <p:nvPr>
            <p:ph type="title" idx="2" hasCustomPrompt="1"/>
          </p:nvPr>
        </p:nvSpPr>
        <p:spPr>
          <a:xfrm>
            <a:off x="7646117" y="2040833"/>
            <a:ext cx="1490000" cy="14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7" name="Google Shape;37;p3"/>
          <p:cNvSpPr/>
          <p:nvPr>
            <p:ph type="pic" idx="3"/>
          </p:nvPr>
        </p:nvSpPr>
        <p:spPr>
          <a:xfrm flipH="1">
            <a:off x="-99" y="0"/>
            <a:ext cx="5550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Google Shape;246;p21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sp>
          <p:nvSpPr>
            <p:cNvPr id="247" name="Google Shape;247;p21"/>
            <p:cNvSpPr/>
            <p:nvPr/>
          </p:nvSpPr>
          <p:spPr>
            <a:xfrm rot="5400000">
              <a:off x="8411700" y="-553500"/>
              <a:ext cx="178800" cy="1285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48" name="Google Shape;248;p21"/>
            <p:cNvGrpSpPr/>
            <p:nvPr/>
          </p:nvGrpSpPr>
          <p:grpSpPr>
            <a:xfrm flipH="1">
              <a:off x="0" y="4289700"/>
              <a:ext cx="612600" cy="853800"/>
              <a:chOff x="8531400" y="4110900"/>
              <a:chExt cx="612600" cy="853800"/>
            </a:xfrm>
          </p:grpSpPr>
          <p:sp>
            <p:nvSpPr>
              <p:cNvPr id="249" name="Google Shape;249;p21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50" name="Google Shape;250;p21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51" name="Google Shape;251;p21"/>
            <p:cNvSpPr/>
            <p:nvPr/>
          </p:nvSpPr>
          <p:spPr>
            <a:xfrm>
              <a:off x="8965200" y="178800"/>
              <a:ext cx="178800" cy="2571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52" name="Google Shape;252;p21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53" name="Google Shape;253;p21"/>
          <p:cNvSpPr txBox="1"/>
          <p:nvPr>
            <p:ph type="subTitle" idx="1"/>
          </p:nvPr>
        </p:nvSpPr>
        <p:spPr>
          <a:xfrm>
            <a:off x="1982475" y="1760276"/>
            <a:ext cx="3956000" cy="52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54" name="Google Shape;254;p21"/>
          <p:cNvSpPr txBox="1"/>
          <p:nvPr>
            <p:ph type="subTitle" idx="2"/>
          </p:nvPr>
        </p:nvSpPr>
        <p:spPr>
          <a:xfrm>
            <a:off x="1982491" y="2286376"/>
            <a:ext cx="39560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55" name="Google Shape;255;p21"/>
          <p:cNvSpPr txBox="1"/>
          <p:nvPr>
            <p:ph type="subTitle" idx="3"/>
          </p:nvPr>
        </p:nvSpPr>
        <p:spPr>
          <a:xfrm>
            <a:off x="6253525" y="2286376"/>
            <a:ext cx="39560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56" name="Google Shape;256;p21"/>
          <p:cNvSpPr txBox="1"/>
          <p:nvPr>
            <p:ph type="subTitle" idx="4"/>
          </p:nvPr>
        </p:nvSpPr>
        <p:spPr>
          <a:xfrm>
            <a:off x="1982491" y="4617476"/>
            <a:ext cx="39560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57" name="Google Shape;257;p21"/>
          <p:cNvSpPr txBox="1"/>
          <p:nvPr>
            <p:ph type="subTitle" idx="5"/>
          </p:nvPr>
        </p:nvSpPr>
        <p:spPr>
          <a:xfrm>
            <a:off x="6253525" y="4617476"/>
            <a:ext cx="3956000" cy="137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58" name="Google Shape;258;p21"/>
          <p:cNvSpPr txBox="1"/>
          <p:nvPr>
            <p:ph type="subTitle" idx="6"/>
          </p:nvPr>
        </p:nvSpPr>
        <p:spPr>
          <a:xfrm>
            <a:off x="1982475" y="4091476"/>
            <a:ext cx="3956000" cy="52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59" name="Google Shape;259;p21"/>
          <p:cNvSpPr txBox="1"/>
          <p:nvPr>
            <p:ph type="subTitle" idx="7"/>
          </p:nvPr>
        </p:nvSpPr>
        <p:spPr>
          <a:xfrm>
            <a:off x="6253508" y="1760276"/>
            <a:ext cx="3956000" cy="52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60" name="Google Shape;260;p21"/>
          <p:cNvSpPr txBox="1"/>
          <p:nvPr>
            <p:ph type="subTitle" idx="8"/>
          </p:nvPr>
        </p:nvSpPr>
        <p:spPr>
          <a:xfrm>
            <a:off x="6253508" y="4091476"/>
            <a:ext cx="3956000" cy="52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32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Google Shape;262;p22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grpSp>
          <p:nvGrpSpPr>
            <p:cNvPr id="263" name="Google Shape;263;p22"/>
            <p:cNvGrpSpPr/>
            <p:nvPr/>
          </p:nvGrpSpPr>
          <p:grpSpPr>
            <a:xfrm rot="10800000" flipH="1">
              <a:off x="0" y="0"/>
              <a:ext cx="357600" cy="1070000"/>
              <a:chOff x="0" y="4073500"/>
              <a:chExt cx="357600" cy="1070000"/>
            </a:xfrm>
          </p:grpSpPr>
          <p:sp>
            <p:nvSpPr>
              <p:cNvPr id="264" name="Google Shape;264;p22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65" name="Google Shape;265;p22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66" name="Google Shape;266;p22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67" name="Google Shape;267;p22"/>
            <p:cNvSpPr/>
            <p:nvPr/>
          </p:nvSpPr>
          <p:spPr>
            <a:xfrm>
              <a:off x="0" y="257160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68" name="Google Shape;268;p22"/>
            <p:cNvSpPr/>
            <p:nvPr/>
          </p:nvSpPr>
          <p:spPr>
            <a:xfrm>
              <a:off x="8786400" y="4785900"/>
              <a:ext cx="357600" cy="357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269" name="Google Shape;269;p22"/>
            <p:cNvGrpSpPr/>
            <p:nvPr/>
          </p:nvGrpSpPr>
          <p:grpSpPr>
            <a:xfrm rot="10800000" flipH="1">
              <a:off x="8965200" y="0"/>
              <a:ext cx="178800" cy="2826900"/>
              <a:chOff x="8965200" y="2316750"/>
              <a:chExt cx="178800" cy="2826900"/>
            </a:xfrm>
          </p:grpSpPr>
          <p:sp>
            <p:nvSpPr>
              <p:cNvPr id="270" name="Google Shape;270;p22"/>
              <p:cNvSpPr/>
              <p:nvPr/>
            </p:nvSpPr>
            <p:spPr>
              <a:xfrm>
                <a:off x="8965200" y="2571750"/>
                <a:ext cx="178800" cy="25719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71" name="Google Shape;271;p22"/>
              <p:cNvSpPr/>
              <p:nvPr/>
            </p:nvSpPr>
            <p:spPr>
              <a:xfrm>
                <a:off x="8965200" y="2316750"/>
                <a:ext cx="178800" cy="17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272" name="Google Shape;272;p22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3" name="Google Shape;273;p22"/>
          <p:cNvSpPr txBox="1"/>
          <p:nvPr>
            <p:ph type="subTitle" idx="1"/>
          </p:nvPr>
        </p:nvSpPr>
        <p:spPr>
          <a:xfrm>
            <a:off x="965767" y="2280201"/>
            <a:ext cx="2971600" cy="1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4" name="Google Shape;274;p22"/>
          <p:cNvSpPr txBox="1"/>
          <p:nvPr>
            <p:ph type="subTitle" idx="2"/>
          </p:nvPr>
        </p:nvSpPr>
        <p:spPr>
          <a:xfrm>
            <a:off x="4607193" y="2280220"/>
            <a:ext cx="2972000" cy="1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5" name="Google Shape;275;p22"/>
          <p:cNvSpPr txBox="1"/>
          <p:nvPr>
            <p:ph type="subTitle" idx="3"/>
          </p:nvPr>
        </p:nvSpPr>
        <p:spPr>
          <a:xfrm>
            <a:off x="962800" y="4597588"/>
            <a:ext cx="2977600" cy="1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6" name="Google Shape;276;p22"/>
          <p:cNvSpPr txBox="1"/>
          <p:nvPr>
            <p:ph type="subTitle" idx="4"/>
          </p:nvPr>
        </p:nvSpPr>
        <p:spPr>
          <a:xfrm>
            <a:off x="4607200" y="4597588"/>
            <a:ext cx="2977600" cy="1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7" name="Google Shape;277;p22"/>
          <p:cNvSpPr txBox="1"/>
          <p:nvPr>
            <p:ph type="subTitle" idx="5"/>
          </p:nvPr>
        </p:nvSpPr>
        <p:spPr>
          <a:xfrm>
            <a:off x="8251597" y="2280216"/>
            <a:ext cx="2977600" cy="1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8" name="Google Shape;278;p22"/>
          <p:cNvSpPr txBox="1"/>
          <p:nvPr>
            <p:ph type="subTitle" idx="6"/>
          </p:nvPr>
        </p:nvSpPr>
        <p:spPr>
          <a:xfrm>
            <a:off x="8251600" y="4597588"/>
            <a:ext cx="2977600" cy="1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79" name="Google Shape;279;p22"/>
          <p:cNvSpPr txBox="1"/>
          <p:nvPr>
            <p:ph type="subTitle" idx="7"/>
          </p:nvPr>
        </p:nvSpPr>
        <p:spPr>
          <a:xfrm>
            <a:off x="965776" y="1781700"/>
            <a:ext cx="2971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80" name="Google Shape;280;p22"/>
          <p:cNvSpPr txBox="1"/>
          <p:nvPr>
            <p:ph type="subTitle" idx="8"/>
          </p:nvPr>
        </p:nvSpPr>
        <p:spPr>
          <a:xfrm>
            <a:off x="4607200" y="1781700"/>
            <a:ext cx="2977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81" name="Google Shape;281;p22"/>
          <p:cNvSpPr txBox="1"/>
          <p:nvPr>
            <p:ph type="subTitle" idx="9"/>
          </p:nvPr>
        </p:nvSpPr>
        <p:spPr>
          <a:xfrm>
            <a:off x="8251600" y="1781700"/>
            <a:ext cx="2977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82" name="Google Shape;282;p22"/>
          <p:cNvSpPr txBox="1"/>
          <p:nvPr>
            <p:ph type="subTitle" idx="13"/>
          </p:nvPr>
        </p:nvSpPr>
        <p:spPr>
          <a:xfrm>
            <a:off x="962800" y="4102676"/>
            <a:ext cx="2977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83" name="Google Shape;283;p22"/>
          <p:cNvSpPr txBox="1"/>
          <p:nvPr>
            <p:ph type="subTitle" idx="14"/>
          </p:nvPr>
        </p:nvSpPr>
        <p:spPr>
          <a:xfrm>
            <a:off x="4607200" y="4102676"/>
            <a:ext cx="2977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84" name="Google Shape;284;p22"/>
          <p:cNvSpPr txBox="1"/>
          <p:nvPr>
            <p:ph type="subTitle" idx="15"/>
          </p:nvPr>
        </p:nvSpPr>
        <p:spPr>
          <a:xfrm>
            <a:off x="8251600" y="4102676"/>
            <a:ext cx="2977600" cy="50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3"/>
          <p:cNvSpPr txBox="1"/>
          <p:nvPr>
            <p:ph type="ctrTitle"/>
          </p:nvPr>
        </p:nvSpPr>
        <p:spPr>
          <a:xfrm>
            <a:off x="3239984" y="593367"/>
            <a:ext cx="5712000" cy="132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93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sp>
        <p:nvSpPr>
          <p:cNvPr id="287" name="Google Shape;287;p23"/>
          <p:cNvSpPr txBox="1"/>
          <p:nvPr>
            <p:ph type="subTitle" idx="1"/>
          </p:nvPr>
        </p:nvSpPr>
        <p:spPr>
          <a:xfrm>
            <a:off x="3239984" y="2189271"/>
            <a:ext cx="5712000" cy="15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/>
        </p:txBody>
      </p:sp>
      <p:sp>
        <p:nvSpPr>
          <p:cNvPr id="288" name="Google Shape;288;p23"/>
          <p:cNvSpPr txBox="1"/>
          <p:nvPr/>
        </p:nvSpPr>
        <p:spPr>
          <a:xfrm>
            <a:off x="3239984" y="5603304"/>
            <a:ext cx="5712000" cy="5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5" b="1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CREDITS:</a:t>
            </a:r>
            <a:r>
              <a:rPr lang="en-GB" sz="1335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 This presentation template was created by </a:t>
            </a:r>
            <a:r>
              <a:rPr lang="en-GB" sz="1335" b="1" u="sng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  <a:hlinkClick r:id="rId2"/>
              </a:rPr>
              <a:t>Slidesgo</a:t>
            </a:r>
            <a:r>
              <a:rPr lang="en-GB" sz="1335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,</a:t>
            </a:r>
            <a:r>
              <a:rPr lang="en-GB" sz="1335" b="1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 </a:t>
            </a:r>
            <a:r>
              <a:rPr lang="en-GB" sz="1335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and includes icons by </a:t>
            </a:r>
            <a:r>
              <a:rPr lang="en-GB" sz="1335" b="1" u="sng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  <a:hlinkClick r:id="rId3"/>
              </a:rPr>
              <a:t>Flaticon</a:t>
            </a:r>
            <a:r>
              <a:rPr lang="en-GB" sz="1335" b="1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 </a:t>
            </a:r>
            <a:r>
              <a:rPr lang="en-GB" sz="1335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rPr>
              <a:t>and infographics &amp; images by </a:t>
            </a:r>
            <a:r>
              <a:rPr lang="en-GB" sz="1335" b="1" u="sng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  <a:hlinkClick r:id="rId4"/>
              </a:rPr>
              <a:t>Freepik</a:t>
            </a:r>
            <a:endParaRPr sz="1335" b="1" u="sng">
              <a:solidFill>
                <a:schemeClr val="dk1"/>
              </a:solidFill>
              <a:highlight>
                <a:srgbClr val="DFDEFC"/>
              </a:highlight>
              <a:latin typeface="Fira Sans" panose="020B0503050000020004"/>
              <a:ea typeface="Fira Sans" panose="020B0503050000020004"/>
              <a:cs typeface="Fira Sans" panose="020B0503050000020004"/>
              <a:sym typeface="Fira Sans" panose="020B0503050000020004"/>
            </a:endParaRPr>
          </a:p>
        </p:txBody>
      </p:sp>
      <p:grpSp>
        <p:nvGrpSpPr>
          <p:cNvPr id="289" name="Google Shape;289;p23"/>
          <p:cNvGrpSpPr/>
          <p:nvPr/>
        </p:nvGrpSpPr>
        <p:grpSpPr>
          <a:xfrm>
            <a:off x="0" y="0"/>
            <a:ext cx="12192000" cy="6858200"/>
            <a:chOff x="0" y="0"/>
            <a:chExt cx="9144000" cy="5143650"/>
          </a:xfrm>
        </p:grpSpPr>
        <p:grpSp>
          <p:nvGrpSpPr>
            <p:cNvPr id="290" name="Google Shape;290;p23"/>
            <p:cNvGrpSpPr/>
            <p:nvPr/>
          </p:nvGrpSpPr>
          <p:grpSpPr>
            <a:xfrm>
              <a:off x="0" y="0"/>
              <a:ext cx="9144000" cy="5143650"/>
              <a:chOff x="0" y="0"/>
              <a:chExt cx="9144000" cy="5143650"/>
            </a:xfrm>
          </p:grpSpPr>
          <p:sp>
            <p:nvSpPr>
              <p:cNvPr id="291" name="Google Shape;291;p23"/>
              <p:cNvSpPr/>
              <p:nvPr/>
            </p:nvSpPr>
            <p:spPr>
              <a:xfrm flipH="1">
                <a:off x="0" y="2571750"/>
                <a:ext cx="178800" cy="25719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grpSp>
            <p:nvGrpSpPr>
              <p:cNvPr id="292" name="Google Shape;292;p23"/>
              <p:cNvGrpSpPr/>
              <p:nvPr/>
            </p:nvGrpSpPr>
            <p:grpSpPr>
              <a:xfrm flipH="1">
                <a:off x="255000" y="4785900"/>
                <a:ext cx="612600" cy="357600"/>
                <a:chOff x="8276400" y="4785900"/>
                <a:chExt cx="612600" cy="357600"/>
              </a:xfrm>
            </p:grpSpPr>
            <p:sp>
              <p:nvSpPr>
                <p:cNvPr id="293" name="Google Shape;293;p23"/>
                <p:cNvSpPr/>
                <p:nvPr/>
              </p:nvSpPr>
              <p:spPr>
                <a:xfrm>
                  <a:off x="8531400" y="4785900"/>
                  <a:ext cx="357600" cy="357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  <p:sp>
              <p:nvSpPr>
                <p:cNvPr id="294" name="Google Shape;294;p23"/>
                <p:cNvSpPr/>
                <p:nvPr/>
              </p:nvSpPr>
              <p:spPr>
                <a:xfrm>
                  <a:off x="8276400" y="4785900"/>
                  <a:ext cx="178800" cy="357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</p:grpSp>
          <p:sp>
            <p:nvSpPr>
              <p:cNvPr id="295" name="Google Shape;295;p23"/>
              <p:cNvSpPr/>
              <p:nvPr/>
            </p:nvSpPr>
            <p:spPr>
              <a:xfrm flipH="1">
                <a:off x="8965200" y="0"/>
                <a:ext cx="178800" cy="25719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grpSp>
            <p:nvGrpSpPr>
              <p:cNvPr id="296" name="Google Shape;296;p23"/>
              <p:cNvGrpSpPr/>
              <p:nvPr/>
            </p:nvGrpSpPr>
            <p:grpSpPr>
              <a:xfrm rot="5400000" flipH="1">
                <a:off x="8430200" y="4429700"/>
                <a:ext cx="357600" cy="1070000"/>
                <a:chOff x="0" y="4073500"/>
                <a:chExt cx="357600" cy="1070000"/>
              </a:xfrm>
            </p:grpSpPr>
            <p:sp>
              <p:nvSpPr>
                <p:cNvPr id="297" name="Google Shape;297;p23"/>
                <p:cNvSpPr/>
                <p:nvPr/>
              </p:nvSpPr>
              <p:spPr>
                <a:xfrm>
                  <a:off x="0" y="4785900"/>
                  <a:ext cx="357600" cy="357600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  <p:sp>
              <p:nvSpPr>
                <p:cNvPr id="298" name="Google Shape;298;p23"/>
                <p:cNvSpPr/>
                <p:nvPr/>
              </p:nvSpPr>
              <p:spPr>
                <a:xfrm>
                  <a:off x="0" y="4429700"/>
                  <a:ext cx="178800" cy="178800"/>
                </a:xfrm>
                <a:prstGeom prst="rect">
                  <a:avLst/>
                </a:prstGeom>
                <a:solidFill>
                  <a:schemeClr val="accent1"/>
                </a:solidFill>
                <a:ln w="9525" cap="flat" cmpd="sng">
                  <a:solidFill>
                    <a:schemeClr val="accen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  <p:sp>
              <p:nvSpPr>
                <p:cNvPr id="299" name="Google Shape;299;p23"/>
                <p:cNvSpPr/>
                <p:nvPr/>
              </p:nvSpPr>
              <p:spPr>
                <a:xfrm>
                  <a:off x="0" y="4073500"/>
                  <a:ext cx="178800" cy="178800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accen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65"/>
                </a:p>
              </p:txBody>
            </p:sp>
          </p:grpSp>
        </p:grpSp>
        <p:grpSp>
          <p:nvGrpSpPr>
            <p:cNvPr id="300" name="Google Shape;300;p23"/>
            <p:cNvGrpSpPr/>
            <p:nvPr/>
          </p:nvGrpSpPr>
          <p:grpSpPr>
            <a:xfrm>
              <a:off x="266750" y="0"/>
              <a:ext cx="612600" cy="853800"/>
              <a:chOff x="5982775" y="0"/>
              <a:chExt cx="612600" cy="853800"/>
            </a:xfrm>
          </p:grpSpPr>
          <p:sp>
            <p:nvSpPr>
              <p:cNvPr id="301" name="Google Shape;301;p23"/>
              <p:cNvSpPr/>
              <p:nvPr/>
            </p:nvSpPr>
            <p:spPr>
              <a:xfrm>
                <a:off x="6416575" y="0"/>
                <a:ext cx="178800" cy="853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02" name="Google Shape;302;p23"/>
              <p:cNvSpPr/>
              <p:nvPr/>
            </p:nvSpPr>
            <p:spPr>
              <a:xfrm>
                <a:off x="5982775" y="0"/>
                <a:ext cx="357600" cy="853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24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sp>
          <p:nvSpPr>
            <p:cNvPr id="305" name="Google Shape;305;p24"/>
            <p:cNvSpPr/>
            <p:nvPr/>
          </p:nvSpPr>
          <p:spPr>
            <a:xfrm rot="-5400000">
              <a:off x="1196550" y="-119655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306" name="Google Shape;306;p24"/>
            <p:cNvSpPr/>
            <p:nvPr/>
          </p:nvSpPr>
          <p:spPr>
            <a:xfrm rot="-5400000">
              <a:off x="2648100" y="0"/>
              <a:ext cx="178800" cy="1788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307" name="Google Shape;307;p24"/>
            <p:cNvSpPr/>
            <p:nvPr/>
          </p:nvSpPr>
          <p:spPr>
            <a:xfrm>
              <a:off x="0" y="178800"/>
              <a:ext cx="178800" cy="1286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308" name="Google Shape;308;p24"/>
            <p:cNvGrpSpPr/>
            <p:nvPr/>
          </p:nvGrpSpPr>
          <p:grpSpPr>
            <a:xfrm>
              <a:off x="8531400" y="4289700"/>
              <a:ext cx="612600" cy="853800"/>
              <a:chOff x="8531400" y="4110900"/>
              <a:chExt cx="612600" cy="853800"/>
            </a:xfrm>
          </p:grpSpPr>
          <p:sp>
            <p:nvSpPr>
              <p:cNvPr id="309" name="Google Shape;309;p24"/>
              <p:cNvSpPr/>
              <p:nvPr/>
            </p:nvSpPr>
            <p:spPr>
              <a:xfrm flipH="1">
                <a:off x="8531400" y="4110900"/>
                <a:ext cx="178800" cy="85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10" name="Google Shape;310;p24"/>
              <p:cNvSpPr/>
              <p:nvPr/>
            </p:nvSpPr>
            <p:spPr>
              <a:xfrm flipH="1">
                <a:off x="8786400" y="4110900"/>
                <a:ext cx="357600" cy="85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311" name="Google Shape;311;p24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312" name="Google Shape;312;p24"/>
            <p:cNvGrpSpPr/>
            <p:nvPr/>
          </p:nvGrpSpPr>
          <p:grpSpPr>
            <a:xfrm>
              <a:off x="0" y="4073500"/>
              <a:ext cx="357600" cy="1070000"/>
              <a:chOff x="0" y="4073500"/>
              <a:chExt cx="357600" cy="1070000"/>
            </a:xfrm>
          </p:grpSpPr>
          <p:sp>
            <p:nvSpPr>
              <p:cNvPr id="313" name="Google Shape;313;p24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14" name="Google Shape;314;p24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3"/>
              </a:solidFill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15" name="Google Shape;315;p24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" name="Google Shape;317;p25"/>
          <p:cNvGrpSpPr/>
          <p:nvPr/>
        </p:nvGrpSpPr>
        <p:grpSpPr>
          <a:xfrm>
            <a:off x="0" y="0"/>
            <a:ext cx="12192000" cy="6858000"/>
            <a:chOff x="0" y="0"/>
            <a:chExt cx="9144000" cy="5143500"/>
          </a:xfrm>
        </p:grpSpPr>
        <p:grpSp>
          <p:nvGrpSpPr>
            <p:cNvPr id="318" name="Google Shape;318;p25"/>
            <p:cNvGrpSpPr/>
            <p:nvPr/>
          </p:nvGrpSpPr>
          <p:grpSpPr>
            <a:xfrm rot="10800000" flipH="1">
              <a:off x="0" y="0"/>
              <a:ext cx="357600" cy="1070000"/>
              <a:chOff x="0" y="4073500"/>
              <a:chExt cx="357600" cy="1070000"/>
            </a:xfrm>
          </p:grpSpPr>
          <p:sp>
            <p:nvSpPr>
              <p:cNvPr id="319" name="Google Shape;319;p25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20" name="Google Shape;320;p25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2"/>
              </a:solidFill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21" name="Google Shape;321;p25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322" name="Google Shape;322;p25"/>
            <p:cNvSpPr/>
            <p:nvPr/>
          </p:nvSpPr>
          <p:spPr>
            <a:xfrm>
              <a:off x="0" y="257160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323" name="Google Shape;323;p25"/>
            <p:cNvSpPr/>
            <p:nvPr/>
          </p:nvSpPr>
          <p:spPr>
            <a:xfrm>
              <a:off x="8786400" y="4785900"/>
              <a:ext cx="357600" cy="357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324" name="Google Shape;324;p25"/>
          <p:cNvGrpSpPr/>
          <p:nvPr/>
        </p:nvGrpSpPr>
        <p:grpSpPr>
          <a:xfrm rot="10800000" flipH="1">
            <a:off x="11953600" y="0"/>
            <a:ext cx="238400" cy="3769200"/>
            <a:chOff x="8965200" y="2316750"/>
            <a:chExt cx="178800" cy="2826900"/>
          </a:xfrm>
        </p:grpSpPr>
        <p:sp>
          <p:nvSpPr>
            <p:cNvPr id="325" name="Google Shape;325;p25"/>
            <p:cNvSpPr/>
            <p:nvPr/>
          </p:nvSpPr>
          <p:spPr>
            <a:xfrm>
              <a:off x="8965200" y="2571750"/>
              <a:ext cx="178800" cy="2571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326" name="Google Shape;326;p25"/>
            <p:cNvSpPr/>
            <p:nvPr/>
          </p:nvSpPr>
          <p:spPr>
            <a:xfrm>
              <a:off x="8965200" y="2316750"/>
              <a:ext cx="178800" cy="178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Google Shape;254;p13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5" name="Google Shape;255;p13"/>
          <p:cNvGrpSpPr/>
          <p:nvPr/>
        </p:nvGrpSpPr>
        <p:grpSpPr>
          <a:xfrm>
            <a:off x="-400" y="-16"/>
            <a:ext cx="12484233" cy="6857984"/>
            <a:chOff x="-300" y="-12"/>
            <a:chExt cx="9363175" cy="5143488"/>
          </a:xfrm>
        </p:grpSpPr>
        <p:sp>
          <p:nvSpPr>
            <p:cNvPr id="256" name="Google Shape;256;p13"/>
            <p:cNvSpPr/>
            <p:nvPr/>
          </p:nvSpPr>
          <p:spPr>
            <a:xfrm>
              <a:off x="8421575" y="3272075"/>
              <a:ext cx="7173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7" name="Google Shape;257;p13"/>
            <p:cNvSpPr/>
            <p:nvPr/>
          </p:nvSpPr>
          <p:spPr>
            <a:xfrm rot="5400000">
              <a:off x="-568800" y="568500"/>
              <a:ext cx="1759500" cy="6225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8" name="Google Shape;258;p13"/>
            <p:cNvSpPr/>
            <p:nvPr/>
          </p:nvSpPr>
          <p:spPr>
            <a:xfrm rot="10800000" flipH="1">
              <a:off x="0" y="-12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7480375" y="46543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260" name="Google Shape;260;p13"/>
          <p:cNvGrpSpPr/>
          <p:nvPr/>
        </p:nvGrpSpPr>
        <p:grpSpPr>
          <a:xfrm>
            <a:off x="-1072516" y="-104433"/>
            <a:ext cx="14814967" cy="9035667"/>
            <a:chOff x="-804387" y="-78325"/>
            <a:chExt cx="11111225" cy="6776750"/>
          </a:xfrm>
        </p:grpSpPr>
        <p:sp>
          <p:nvSpPr>
            <p:cNvPr id="261" name="Google Shape;261;p13"/>
            <p:cNvSpPr/>
            <p:nvPr/>
          </p:nvSpPr>
          <p:spPr>
            <a:xfrm rot="10800000">
              <a:off x="5782225" y="-78325"/>
              <a:ext cx="3429000" cy="5826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262" name="Google Shape;262;p13"/>
            <p:cNvGrpSpPr/>
            <p:nvPr/>
          </p:nvGrpSpPr>
          <p:grpSpPr>
            <a:xfrm>
              <a:off x="-387025" y="1052225"/>
              <a:ext cx="910269" cy="2095500"/>
              <a:chOff x="7631225" y="2241175"/>
              <a:chExt cx="910269" cy="2095500"/>
            </a:xfrm>
          </p:grpSpPr>
          <p:cxnSp>
            <p:nvCxnSpPr>
              <p:cNvPr id="263" name="Google Shape;263;p13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13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13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13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13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13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13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13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13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13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3" name="Google Shape;273;p13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13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13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76" name="Google Shape;276;p13"/>
            <p:cNvGrpSpPr/>
            <p:nvPr/>
          </p:nvGrpSpPr>
          <p:grpSpPr>
            <a:xfrm>
              <a:off x="8421563" y="946050"/>
              <a:ext cx="1885275" cy="1884250"/>
              <a:chOff x="2609275" y="3149350"/>
              <a:chExt cx="1885275" cy="1884250"/>
            </a:xfrm>
          </p:grpSpPr>
          <p:sp>
            <p:nvSpPr>
              <p:cNvPr id="277" name="Google Shape;277;p13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78" name="Google Shape;278;p13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79" name="Google Shape;279;p13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0" name="Google Shape;280;p13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1" name="Google Shape;281;p13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2" name="Google Shape;282;p13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3" name="Google Shape;283;p13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4" name="Google Shape;284;p13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5" name="Google Shape;285;p13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6" name="Google Shape;286;p13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7" name="Google Shape;287;p13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8" name="Google Shape;288;p13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9" name="Google Shape;289;p13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0" name="Google Shape;290;p13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1" name="Google Shape;291;p13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2" name="Google Shape;292;p13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3" name="Google Shape;293;p13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4" name="Google Shape;294;p13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5" name="Google Shape;295;p13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96" name="Google Shape;296;p13"/>
            <p:cNvSpPr/>
            <p:nvPr/>
          </p:nvSpPr>
          <p:spPr>
            <a:xfrm rot="5400000">
              <a:off x="-804387" y="4372600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97" name="Google Shape;297;p13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8" name="Google Shape;298;p13"/>
          <p:cNvSpPr txBox="1"/>
          <p:nvPr>
            <p:ph type="title" idx="2" hasCustomPrompt="1"/>
          </p:nvPr>
        </p:nvSpPr>
        <p:spPr>
          <a:xfrm>
            <a:off x="2029707" y="1858600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299" name="Google Shape;299;p13"/>
          <p:cNvSpPr txBox="1"/>
          <p:nvPr>
            <p:ph type="title" idx="3" hasCustomPrompt="1"/>
          </p:nvPr>
        </p:nvSpPr>
        <p:spPr>
          <a:xfrm>
            <a:off x="6984040" y="1858600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0" name="Google Shape;300;p13"/>
          <p:cNvSpPr txBox="1"/>
          <p:nvPr>
            <p:ph type="title" idx="4" hasCustomPrompt="1"/>
          </p:nvPr>
        </p:nvSpPr>
        <p:spPr>
          <a:xfrm>
            <a:off x="2029740" y="3326167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1" name="Google Shape;301;p13"/>
          <p:cNvSpPr txBox="1"/>
          <p:nvPr>
            <p:ph type="title" idx="5" hasCustomPrompt="1"/>
          </p:nvPr>
        </p:nvSpPr>
        <p:spPr>
          <a:xfrm>
            <a:off x="2029740" y="4793733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2" name="Google Shape;302;p13"/>
          <p:cNvSpPr txBox="1"/>
          <p:nvPr>
            <p:ph type="subTitle" idx="1"/>
          </p:nvPr>
        </p:nvSpPr>
        <p:spPr>
          <a:xfrm>
            <a:off x="3264524" y="2024200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3" name="Google Shape;303;p13"/>
          <p:cNvSpPr txBox="1"/>
          <p:nvPr>
            <p:ph type="subTitle" idx="6"/>
          </p:nvPr>
        </p:nvSpPr>
        <p:spPr>
          <a:xfrm>
            <a:off x="8218693" y="2024200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4" name="Google Shape;304;p13"/>
          <p:cNvSpPr txBox="1"/>
          <p:nvPr>
            <p:ph type="subTitle" idx="7"/>
          </p:nvPr>
        </p:nvSpPr>
        <p:spPr>
          <a:xfrm>
            <a:off x="3264524" y="3491767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5" name="Google Shape;305;p13"/>
          <p:cNvSpPr txBox="1"/>
          <p:nvPr>
            <p:ph type="subTitle" idx="8"/>
          </p:nvPr>
        </p:nvSpPr>
        <p:spPr>
          <a:xfrm>
            <a:off x="3264360" y="4959333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6" name="Google Shape;306;p13"/>
          <p:cNvSpPr txBox="1"/>
          <p:nvPr>
            <p:ph type="title" idx="9" hasCustomPrompt="1"/>
          </p:nvPr>
        </p:nvSpPr>
        <p:spPr>
          <a:xfrm>
            <a:off x="6983941" y="3326167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7" name="Google Shape;307;p13"/>
          <p:cNvSpPr txBox="1"/>
          <p:nvPr>
            <p:ph type="title" idx="13" hasCustomPrompt="1"/>
          </p:nvPr>
        </p:nvSpPr>
        <p:spPr>
          <a:xfrm>
            <a:off x="6983943" y="4793733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8" name="Google Shape;308;p13"/>
          <p:cNvSpPr txBox="1"/>
          <p:nvPr>
            <p:ph type="subTitle" idx="14"/>
          </p:nvPr>
        </p:nvSpPr>
        <p:spPr>
          <a:xfrm>
            <a:off x="8218575" y="3491767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9" name="Google Shape;309;p13"/>
          <p:cNvSpPr txBox="1"/>
          <p:nvPr>
            <p:ph type="subTitle" idx="15"/>
          </p:nvPr>
        </p:nvSpPr>
        <p:spPr>
          <a:xfrm>
            <a:off x="8218573" y="4959333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/>
          <p:nvPr/>
        </p:nvSpPr>
        <p:spPr>
          <a:xfrm rot="10800000" flipH="1">
            <a:off x="-104600" y="-104400"/>
            <a:ext cx="4572000" cy="1135200"/>
          </a:xfrm>
          <a:prstGeom prst="round1Rect">
            <a:avLst>
              <a:gd name="adj" fmla="val 16667"/>
            </a:avLst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077800" y="1992400"/>
            <a:ext cx="6036400" cy="22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sp>
        <p:nvSpPr>
          <p:cNvPr id="12" name="Google Shape;12;p2"/>
          <p:cNvSpPr txBox="1"/>
          <p:nvPr>
            <p:ph type="subTitle" idx="1"/>
          </p:nvPr>
        </p:nvSpPr>
        <p:spPr>
          <a:xfrm>
            <a:off x="3077800" y="4272800"/>
            <a:ext cx="6036400" cy="5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" name="Google Shape;15;p3"/>
          <p:cNvGrpSpPr/>
          <p:nvPr/>
        </p:nvGrpSpPr>
        <p:grpSpPr>
          <a:xfrm>
            <a:off x="0" y="0"/>
            <a:ext cx="12684967" cy="6857900"/>
            <a:chOff x="0" y="0"/>
            <a:chExt cx="9513725" cy="5143425"/>
          </a:xfrm>
        </p:grpSpPr>
        <p:sp>
          <p:nvSpPr>
            <p:cNvPr id="16" name="Google Shape;16;p3"/>
            <p:cNvSpPr/>
            <p:nvPr/>
          </p:nvSpPr>
          <p:spPr>
            <a:xfrm>
              <a:off x="8421625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0" y="4014825"/>
              <a:ext cx="1492500" cy="11286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0" y="4829625"/>
              <a:ext cx="22158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7631225" y="32650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20" name="Google Shape;20;p3"/>
          <p:cNvGrpSpPr/>
          <p:nvPr/>
        </p:nvGrpSpPr>
        <p:grpSpPr>
          <a:xfrm>
            <a:off x="-104600" y="-104400"/>
            <a:ext cx="8461551" cy="8635717"/>
            <a:chOff x="-78450" y="-78300"/>
            <a:chExt cx="6346163" cy="6476788"/>
          </a:xfrm>
        </p:grpSpPr>
        <p:sp>
          <p:nvSpPr>
            <p:cNvPr id="21" name="Google Shape;21;p3"/>
            <p:cNvSpPr/>
            <p:nvPr/>
          </p:nvSpPr>
          <p:spPr>
            <a:xfrm rot="10800000" flipH="1">
              <a:off x="-78450" y="-78300"/>
              <a:ext cx="3429000" cy="8514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22" name="Google Shape;22;p3"/>
            <p:cNvGrpSpPr/>
            <p:nvPr/>
          </p:nvGrpSpPr>
          <p:grpSpPr>
            <a:xfrm>
              <a:off x="4382438" y="4514238"/>
              <a:ext cx="1885275" cy="1884250"/>
              <a:chOff x="2609275" y="3149350"/>
              <a:chExt cx="1885275" cy="1884250"/>
            </a:xfrm>
          </p:grpSpPr>
          <p:sp>
            <p:nvSpPr>
              <p:cNvPr id="23" name="Google Shape;23;p3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" name="Google Shape;24;p3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6" name="Google Shape;26;p3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7" name="Google Shape;27;p3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" name="Google Shape;28;p3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" name="Google Shape;29;p3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0" name="Google Shape;30;p3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1" name="Google Shape;31;p3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6" name="Google Shape;36;p3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" name="Google Shape;37;p3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9" name="Google Shape;39;p3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0" name="Google Shape;40;p3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42" name="Google Shape;42;p3"/>
          <p:cNvSpPr txBox="1"/>
          <p:nvPr>
            <p:ph type="title"/>
          </p:nvPr>
        </p:nvSpPr>
        <p:spPr>
          <a:xfrm>
            <a:off x="3152600" y="3148400"/>
            <a:ext cx="5886800" cy="20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43" name="Google Shape;43;p3"/>
          <p:cNvSpPr txBox="1"/>
          <p:nvPr>
            <p:ph type="title" idx="2" hasCustomPrompt="1"/>
          </p:nvPr>
        </p:nvSpPr>
        <p:spPr>
          <a:xfrm>
            <a:off x="5369800" y="1696000"/>
            <a:ext cx="1452400" cy="1452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6" name="Google Shape;46;p4"/>
          <p:cNvGrpSpPr/>
          <p:nvPr/>
        </p:nvGrpSpPr>
        <p:grpSpPr>
          <a:xfrm>
            <a:off x="-1813549" y="-574333"/>
            <a:ext cx="6114951" cy="7680417"/>
            <a:chOff x="-1360162" y="-430750"/>
            <a:chExt cx="4586213" cy="5760313"/>
          </a:xfrm>
        </p:grpSpPr>
        <p:sp>
          <p:nvSpPr>
            <p:cNvPr id="47" name="Google Shape;47;p4"/>
            <p:cNvSpPr/>
            <p:nvPr/>
          </p:nvSpPr>
          <p:spPr>
            <a:xfrm rot="10800000" flipH="1">
              <a:off x="-202950" y="-430750"/>
              <a:ext cx="3429000" cy="8514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48" name="Google Shape;48;p4"/>
            <p:cNvGrpSpPr/>
            <p:nvPr/>
          </p:nvGrpSpPr>
          <p:grpSpPr>
            <a:xfrm>
              <a:off x="-1360162" y="3445313"/>
              <a:ext cx="1885275" cy="1884250"/>
              <a:chOff x="2609275" y="3149350"/>
              <a:chExt cx="1885275" cy="1884250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1" name="Google Shape;51;p4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" name="Google Shape;52;p4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" name="Google Shape;53;p4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4" name="Google Shape;54;p4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5" name="Google Shape;55;p4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6" name="Google Shape;56;p4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7" name="Google Shape;57;p4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" name="Google Shape;58;p4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" name="Google Shape;59;p4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0" name="Google Shape;60;p4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1" name="Google Shape;61;p4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2" name="Google Shape;62;p4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3" name="Google Shape;63;p4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4" name="Google Shape;64;p4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5" name="Google Shape;65;p4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" name="Google Shape;66;p4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" name="Google Shape;67;p4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grpSp>
        <p:nvGrpSpPr>
          <p:cNvPr id="68" name="Google Shape;68;p4"/>
          <p:cNvGrpSpPr/>
          <p:nvPr/>
        </p:nvGrpSpPr>
        <p:grpSpPr>
          <a:xfrm>
            <a:off x="8142800" y="0"/>
            <a:ext cx="4049200" cy="6858000"/>
            <a:chOff x="6107100" y="0"/>
            <a:chExt cx="3036900" cy="5143500"/>
          </a:xfrm>
        </p:grpSpPr>
        <p:sp>
          <p:nvSpPr>
            <p:cNvPr id="69" name="Google Shape;69;p4"/>
            <p:cNvSpPr/>
            <p:nvPr/>
          </p:nvSpPr>
          <p:spPr>
            <a:xfrm flipH="1">
              <a:off x="6107100" y="4748700"/>
              <a:ext cx="3023100" cy="3948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0" name="Google Shape;70;p4"/>
            <p:cNvSpPr/>
            <p:nvPr/>
          </p:nvSpPr>
          <p:spPr>
            <a:xfrm rot="10800000">
              <a:off x="6928200" y="0"/>
              <a:ext cx="22158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1" name="Google Shape;71;p4"/>
            <p:cNvSpPr/>
            <p:nvPr/>
          </p:nvSpPr>
          <p:spPr>
            <a:xfrm flipH="1">
              <a:off x="8605675" y="3272100"/>
              <a:ext cx="530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72" name="Google Shape;72;p4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3" name="Google Shape;73;p4"/>
          <p:cNvSpPr txBox="1"/>
          <p:nvPr>
            <p:ph type="body" idx="1"/>
          </p:nvPr>
        </p:nvSpPr>
        <p:spPr>
          <a:xfrm>
            <a:off x="963167" y="1583467"/>
            <a:ext cx="10265600" cy="16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1219200" lvl="1" indent="-406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828800" lvl="2" indent="-4064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2438400" lvl="3" indent="-406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3048000" lvl="4" indent="-406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3657600" lvl="5" indent="-4064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4267200" lvl="6" indent="-406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4876800" lvl="7" indent="-406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5486400" lvl="8" indent="-4064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5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7" name="Google Shape;77;p5"/>
          <p:cNvGrpSpPr/>
          <p:nvPr/>
        </p:nvGrpSpPr>
        <p:grpSpPr>
          <a:xfrm>
            <a:off x="-270600" y="-2032316"/>
            <a:ext cx="13211933" cy="7799917"/>
            <a:chOff x="-202950" y="-1524237"/>
            <a:chExt cx="9908950" cy="5849938"/>
          </a:xfrm>
        </p:grpSpPr>
        <p:sp>
          <p:nvSpPr>
            <p:cNvPr id="78" name="Google Shape;78;p5"/>
            <p:cNvSpPr/>
            <p:nvPr/>
          </p:nvSpPr>
          <p:spPr>
            <a:xfrm rot="10800000" flipH="1">
              <a:off x="-202950" y="-430750"/>
              <a:ext cx="3429000" cy="8514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79" name="Google Shape;79;p5"/>
            <p:cNvGrpSpPr/>
            <p:nvPr/>
          </p:nvGrpSpPr>
          <p:grpSpPr>
            <a:xfrm>
              <a:off x="8719875" y="2230200"/>
              <a:ext cx="986125" cy="2095500"/>
              <a:chOff x="7631225" y="2241175"/>
              <a:chExt cx="986125" cy="2095500"/>
            </a:xfrm>
          </p:grpSpPr>
          <p:cxnSp>
            <p:nvCxnSpPr>
              <p:cNvPr id="80" name="Google Shape;80;p5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1" name="Google Shape;81;p5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" name="Google Shape;82;p5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" name="Google Shape;83;p5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" name="Google Shape;84;p5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" name="Google Shape;85;p5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" name="Google Shape;86;p5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7" name="Google Shape;87;p5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8" name="Google Shape;88;p5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" name="Google Shape;89;p5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" name="Google Shape;90;p5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" name="Google Shape;91;p5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" name="Google Shape;92;p5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3" name="Google Shape;93;p5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4" name="Google Shape;94;p5"/>
            <p:cNvGrpSpPr/>
            <p:nvPr/>
          </p:nvGrpSpPr>
          <p:grpSpPr>
            <a:xfrm>
              <a:off x="4865588" y="-1524237"/>
              <a:ext cx="1885275" cy="1884250"/>
              <a:chOff x="2609275" y="3149350"/>
              <a:chExt cx="1885275" cy="1884250"/>
            </a:xfrm>
          </p:grpSpPr>
          <p:sp>
            <p:nvSpPr>
              <p:cNvPr id="95" name="Google Shape;95;p5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0" name="Google Shape;100;p5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1" name="Google Shape;101;p5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grpSp>
        <p:nvGrpSpPr>
          <p:cNvPr id="114" name="Google Shape;114;p5"/>
          <p:cNvGrpSpPr/>
          <p:nvPr/>
        </p:nvGrpSpPr>
        <p:grpSpPr>
          <a:xfrm>
            <a:off x="-7839" y="196033"/>
            <a:ext cx="12748039" cy="6661967"/>
            <a:chOff x="-5879" y="147025"/>
            <a:chExt cx="9561029" cy="4996475"/>
          </a:xfrm>
        </p:grpSpPr>
        <p:sp>
          <p:nvSpPr>
            <p:cNvPr id="115" name="Google Shape;115;p5"/>
            <p:cNvSpPr/>
            <p:nvPr/>
          </p:nvSpPr>
          <p:spPr>
            <a:xfrm>
              <a:off x="0" y="4570725"/>
              <a:ext cx="3023100" cy="5727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7672650" y="147025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17" name="Google Shape;117;p5"/>
            <p:cNvSpPr/>
            <p:nvPr/>
          </p:nvSpPr>
          <p:spPr>
            <a:xfrm flipH="1">
              <a:off x="6920275" y="4829625"/>
              <a:ext cx="22158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-5879" y="3272100"/>
              <a:ext cx="530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119" name="Google Shape;119;p5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0" name="Google Shape;120;p5"/>
          <p:cNvSpPr txBox="1"/>
          <p:nvPr>
            <p:ph type="subTitle" idx="1"/>
          </p:nvPr>
        </p:nvSpPr>
        <p:spPr>
          <a:xfrm>
            <a:off x="1101933" y="2780333"/>
            <a:ext cx="4688800" cy="23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121" name="Google Shape;121;p5"/>
          <p:cNvSpPr txBox="1"/>
          <p:nvPr>
            <p:ph type="subTitle" idx="2"/>
          </p:nvPr>
        </p:nvSpPr>
        <p:spPr>
          <a:xfrm>
            <a:off x="6401233" y="2780333"/>
            <a:ext cx="4688800" cy="23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oogle Shape;39;p4"/>
          <p:cNvGrpSpPr/>
          <p:nvPr/>
        </p:nvGrpSpPr>
        <p:grpSpPr>
          <a:xfrm>
            <a:off x="-167" y="0"/>
            <a:ext cx="12192167" cy="6858200"/>
            <a:chOff x="-125" y="0"/>
            <a:chExt cx="9144125" cy="5143650"/>
          </a:xfrm>
        </p:grpSpPr>
        <p:sp>
          <p:nvSpPr>
            <p:cNvPr id="40" name="Google Shape;40;p4"/>
            <p:cNvSpPr/>
            <p:nvPr/>
          </p:nvSpPr>
          <p:spPr>
            <a:xfrm>
              <a:off x="8965200" y="2571750"/>
              <a:ext cx="178800" cy="2571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42" name="Google Shape;42;p4"/>
            <p:cNvSpPr/>
            <p:nvPr/>
          </p:nvSpPr>
          <p:spPr>
            <a:xfrm rot="5400000">
              <a:off x="553375" y="-553500"/>
              <a:ext cx="178800" cy="1285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43" name="Google Shape;43;p4"/>
            <p:cNvSpPr/>
            <p:nvPr/>
          </p:nvSpPr>
          <p:spPr>
            <a:xfrm flipH="1">
              <a:off x="8276400" y="4289700"/>
              <a:ext cx="178800" cy="85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8531400" y="4289700"/>
              <a:ext cx="357600" cy="8538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6" name="Google Shape;46;p4"/>
          <p:cNvSpPr txBox="1"/>
          <p:nvPr>
            <p:ph type="body" idx="1"/>
          </p:nvPr>
        </p:nvSpPr>
        <p:spPr>
          <a:xfrm>
            <a:off x="3107767" y="1849667"/>
            <a:ext cx="5976400" cy="12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1pPr>
            <a:lvl2pPr marL="1219200" lvl="1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828800" lvl="2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2438400" lvl="3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3048000" lvl="4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3657600" lvl="5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4267200" lvl="6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4876800" lvl="7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5486400" lvl="8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6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4" name="Google Shape;124;p6"/>
          <p:cNvGrpSpPr/>
          <p:nvPr/>
        </p:nvGrpSpPr>
        <p:grpSpPr>
          <a:xfrm>
            <a:off x="-418200" y="-33"/>
            <a:ext cx="12610200" cy="6857933"/>
            <a:chOff x="-313650" y="-25"/>
            <a:chExt cx="9457650" cy="5143450"/>
          </a:xfrm>
        </p:grpSpPr>
        <p:sp>
          <p:nvSpPr>
            <p:cNvPr id="125" name="Google Shape;125;p6"/>
            <p:cNvSpPr/>
            <p:nvPr/>
          </p:nvSpPr>
          <p:spPr>
            <a:xfrm rot="10800000">
              <a:off x="8676300" y="-25"/>
              <a:ext cx="467700" cy="14568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26" name="Google Shape;126;p6"/>
            <p:cNvSpPr/>
            <p:nvPr/>
          </p:nvSpPr>
          <p:spPr>
            <a:xfrm rot="10800000">
              <a:off x="6880500" y="-12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27" name="Google Shape;127;p6"/>
            <p:cNvSpPr/>
            <p:nvPr/>
          </p:nvSpPr>
          <p:spPr>
            <a:xfrm>
              <a:off x="-313650" y="460400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28" name="Google Shape;128;p6"/>
            <p:cNvSpPr/>
            <p:nvPr/>
          </p:nvSpPr>
          <p:spPr>
            <a:xfrm flipH="1">
              <a:off x="5715000" y="4681725"/>
              <a:ext cx="3429000" cy="4617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129" name="Google Shape;129;p6"/>
          <p:cNvGrpSpPr/>
          <p:nvPr/>
        </p:nvGrpSpPr>
        <p:grpSpPr>
          <a:xfrm>
            <a:off x="-1553716" y="-897649"/>
            <a:ext cx="2513700" cy="2512333"/>
            <a:chOff x="2609275" y="3149350"/>
            <a:chExt cx="1885275" cy="1884250"/>
          </a:xfrm>
        </p:grpSpPr>
        <p:sp>
          <p:nvSpPr>
            <p:cNvPr id="130" name="Google Shape;130;p6"/>
            <p:cNvSpPr/>
            <p:nvPr/>
          </p:nvSpPr>
          <p:spPr>
            <a:xfrm>
              <a:off x="3923900" y="3224950"/>
              <a:ext cx="494025" cy="495025"/>
            </a:xfrm>
            <a:custGeom>
              <a:avLst/>
              <a:gdLst/>
              <a:ahLst/>
              <a:cxnLst/>
              <a:rect l="l" t="t" r="r" b="b"/>
              <a:pathLst>
                <a:path w="19761" h="19801" extrusionOk="0">
                  <a:moveTo>
                    <a:pt x="485" y="202"/>
                  </a:moveTo>
                  <a:cubicBezTo>
                    <a:pt x="323" y="162"/>
                    <a:pt x="162" y="81"/>
                    <a:pt x="1" y="1"/>
                  </a:cubicBezTo>
                  <a:lnTo>
                    <a:pt x="19761" y="19801"/>
                  </a:lnTo>
                  <a:cubicBezTo>
                    <a:pt x="19720" y="19640"/>
                    <a:pt x="19640" y="19478"/>
                    <a:pt x="19559" y="19317"/>
                  </a:cubicBezTo>
                  <a:lnTo>
                    <a:pt x="485" y="2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1" name="Google Shape;131;p6"/>
            <p:cNvSpPr/>
            <p:nvPr/>
          </p:nvSpPr>
          <p:spPr>
            <a:xfrm>
              <a:off x="3725300" y="3164475"/>
              <a:ext cx="753125" cy="753100"/>
            </a:xfrm>
            <a:custGeom>
              <a:avLst/>
              <a:gdLst/>
              <a:ahLst/>
              <a:cxnLst/>
              <a:rect l="l" t="t" r="r" b="b"/>
              <a:pathLst>
                <a:path w="30125" h="30124" extrusionOk="0">
                  <a:moveTo>
                    <a:pt x="323" y="81"/>
                  </a:moveTo>
                  <a:cubicBezTo>
                    <a:pt x="202" y="41"/>
                    <a:pt x="122" y="41"/>
                    <a:pt x="1" y="0"/>
                  </a:cubicBezTo>
                  <a:lnTo>
                    <a:pt x="30124" y="30124"/>
                  </a:lnTo>
                  <a:cubicBezTo>
                    <a:pt x="30084" y="30043"/>
                    <a:pt x="30084" y="29922"/>
                    <a:pt x="30043" y="29801"/>
                  </a:cubicBezTo>
                  <a:lnTo>
                    <a:pt x="323" y="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2" name="Google Shape;132;p6"/>
            <p:cNvSpPr/>
            <p:nvPr/>
          </p:nvSpPr>
          <p:spPr>
            <a:xfrm>
              <a:off x="3572075" y="3149350"/>
              <a:ext cx="922475" cy="922475"/>
            </a:xfrm>
            <a:custGeom>
              <a:avLst/>
              <a:gdLst/>
              <a:ahLst/>
              <a:cxnLst/>
              <a:rect l="l" t="t" r="r" b="b"/>
              <a:pathLst>
                <a:path w="36899" h="36899" extrusionOk="0">
                  <a:moveTo>
                    <a:pt x="282" y="0"/>
                  </a:moveTo>
                  <a:cubicBezTo>
                    <a:pt x="161" y="0"/>
                    <a:pt x="81" y="0"/>
                    <a:pt x="0" y="0"/>
                  </a:cubicBezTo>
                  <a:lnTo>
                    <a:pt x="36898" y="36899"/>
                  </a:lnTo>
                  <a:cubicBezTo>
                    <a:pt x="36898" y="36778"/>
                    <a:pt x="36898" y="36697"/>
                    <a:pt x="36858" y="36616"/>
                  </a:cubicBezTo>
                  <a:lnTo>
                    <a:pt x="2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3" name="Google Shape;133;p6"/>
            <p:cNvSpPr/>
            <p:nvPr/>
          </p:nvSpPr>
          <p:spPr>
            <a:xfrm>
              <a:off x="3440000" y="315440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242" y="0"/>
                  </a:moveTo>
                  <a:cubicBezTo>
                    <a:pt x="162" y="40"/>
                    <a:pt x="81" y="40"/>
                    <a:pt x="0" y="40"/>
                  </a:cubicBezTo>
                  <a:lnTo>
                    <a:pt x="41899" y="41939"/>
                  </a:lnTo>
                  <a:cubicBezTo>
                    <a:pt x="41899" y="41858"/>
                    <a:pt x="41939" y="41778"/>
                    <a:pt x="41939" y="416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4" name="Google Shape;134;p6"/>
            <p:cNvSpPr/>
            <p:nvPr/>
          </p:nvSpPr>
          <p:spPr>
            <a:xfrm>
              <a:off x="3323050" y="3175550"/>
              <a:ext cx="1145275" cy="1144275"/>
            </a:xfrm>
            <a:custGeom>
              <a:avLst/>
              <a:gdLst/>
              <a:ahLst/>
              <a:cxnLst/>
              <a:rect l="l" t="t" r="r" b="b"/>
              <a:pathLst>
                <a:path w="45811" h="45771" extrusionOk="0">
                  <a:moveTo>
                    <a:pt x="243" y="1"/>
                  </a:moveTo>
                  <a:cubicBezTo>
                    <a:pt x="162" y="1"/>
                    <a:pt x="81" y="41"/>
                    <a:pt x="1" y="41"/>
                  </a:cubicBezTo>
                  <a:lnTo>
                    <a:pt x="45730" y="45771"/>
                  </a:lnTo>
                  <a:cubicBezTo>
                    <a:pt x="45771" y="45690"/>
                    <a:pt x="45771" y="45610"/>
                    <a:pt x="45811" y="455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5" name="Google Shape;135;p6"/>
            <p:cNvSpPr/>
            <p:nvPr/>
          </p:nvSpPr>
          <p:spPr>
            <a:xfrm>
              <a:off x="3218200" y="320782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202" y="0"/>
                  </a:moveTo>
                  <a:cubicBezTo>
                    <a:pt x="122" y="0"/>
                    <a:pt x="81" y="41"/>
                    <a:pt x="1" y="81"/>
                  </a:cubicBezTo>
                  <a:lnTo>
                    <a:pt x="48593" y="48674"/>
                  </a:lnTo>
                  <a:cubicBezTo>
                    <a:pt x="48634" y="48633"/>
                    <a:pt x="48674" y="48553"/>
                    <a:pt x="48674" y="484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6" name="Google Shape;136;p6"/>
            <p:cNvSpPr/>
            <p:nvPr/>
          </p:nvSpPr>
          <p:spPr>
            <a:xfrm>
              <a:off x="3122425" y="324915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202" y="1"/>
                  </a:moveTo>
                  <a:cubicBezTo>
                    <a:pt x="122" y="41"/>
                    <a:pt x="81" y="81"/>
                    <a:pt x="1" y="122"/>
                  </a:cubicBezTo>
                  <a:lnTo>
                    <a:pt x="50771" y="50852"/>
                  </a:lnTo>
                  <a:cubicBezTo>
                    <a:pt x="50771" y="50811"/>
                    <a:pt x="50811" y="50731"/>
                    <a:pt x="50852" y="506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7" name="Google Shape;137;p6"/>
            <p:cNvSpPr/>
            <p:nvPr/>
          </p:nvSpPr>
          <p:spPr>
            <a:xfrm>
              <a:off x="3035725" y="3299550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162" y="1"/>
                  </a:moveTo>
                  <a:cubicBezTo>
                    <a:pt x="81" y="41"/>
                    <a:pt x="41" y="82"/>
                    <a:pt x="1" y="122"/>
                  </a:cubicBezTo>
                  <a:lnTo>
                    <a:pt x="52182" y="52344"/>
                  </a:lnTo>
                  <a:cubicBezTo>
                    <a:pt x="52223" y="52263"/>
                    <a:pt x="52263" y="52223"/>
                    <a:pt x="52303" y="521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8" name="Google Shape;138;p6"/>
            <p:cNvSpPr/>
            <p:nvPr/>
          </p:nvSpPr>
          <p:spPr>
            <a:xfrm>
              <a:off x="2956075" y="3358025"/>
              <a:ext cx="1328775" cy="1329775"/>
            </a:xfrm>
            <a:custGeom>
              <a:avLst/>
              <a:gdLst/>
              <a:ahLst/>
              <a:cxnLst/>
              <a:rect l="l" t="t" r="r" b="b"/>
              <a:pathLst>
                <a:path w="53151" h="53191" extrusionOk="0">
                  <a:moveTo>
                    <a:pt x="122" y="1"/>
                  </a:moveTo>
                  <a:cubicBezTo>
                    <a:pt x="82" y="41"/>
                    <a:pt x="41" y="82"/>
                    <a:pt x="1" y="122"/>
                  </a:cubicBezTo>
                  <a:lnTo>
                    <a:pt x="53030" y="53191"/>
                  </a:lnTo>
                  <a:cubicBezTo>
                    <a:pt x="53070" y="53110"/>
                    <a:pt x="53110" y="53070"/>
                    <a:pt x="53151" y="53030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39" name="Google Shape;139;p6"/>
            <p:cNvSpPr/>
            <p:nvPr/>
          </p:nvSpPr>
          <p:spPr>
            <a:xfrm>
              <a:off x="2883500" y="3422550"/>
              <a:ext cx="1336825" cy="1336825"/>
            </a:xfrm>
            <a:custGeom>
              <a:avLst/>
              <a:gdLst/>
              <a:ahLst/>
              <a:cxnLst/>
              <a:rect l="l" t="t" r="r" b="b"/>
              <a:pathLst>
                <a:path w="53473" h="53473" extrusionOk="0">
                  <a:moveTo>
                    <a:pt x="121" y="1"/>
                  </a:moveTo>
                  <a:cubicBezTo>
                    <a:pt x="121" y="1"/>
                    <a:pt x="81" y="81"/>
                    <a:pt x="81" y="81"/>
                  </a:cubicBezTo>
                  <a:cubicBezTo>
                    <a:pt x="41" y="122"/>
                    <a:pt x="0" y="122"/>
                    <a:pt x="0" y="162"/>
                  </a:cubicBezTo>
                  <a:lnTo>
                    <a:pt x="53311" y="53473"/>
                  </a:lnTo>
                  <a:cubicBezTo>
                    <a:pt x="53311" y="53473"/>
                    <a:pt x="53392" y="53433"/>
                    <a:pt x="53392" y="53433"/>
                  </a:cubicBezTo>
                  <a:cubicBezTo>
                    <a:pt x="53432" y="53392"/>
                    <a:pt x="53432" y="53392"/>
                    <a:pt x="53473" y="533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0" name="Google Shape;140;p6"/>
            <p:cNvSpPr/>
            <p:nvPr/>
          </p:nvSpPr>
          <p:spPr>
            <a:xfrm>
              <a:off x="2817975" y="3495150"/>
              <a:ext cx="1329775" cy="1329775"/>
            </a:xfrm>
            <a:custGeom>
              <a:avLst/>
              <a:gdLst/>
              <a:ahLst/>
              <a:cxnLst/>
              <a:rect l="l" t="t" r="r" b="b"/>
              <a:pathLst>
                <a:path w="53191" h="53191" extrusionOk="0">
                  <a:moveTo>
                    <a:pt x="121" y="0"/>
                  </a:moveTo>
                  <a:cubicBezTo>
                    <a:pt x="81" y="41"/>
                    <a:pt x="41" y="121"/>
                    <a:pt x="0" y="161"/>
                  </a:cubicBezTo>
                  <a:lnTo>
                    <a:pt x="53029" y="53190"/>
                  </a:lnTo>
                  <a:cubicBezTo>
                    <a:pt x="53110" y="53150"/>
                    <a:pt x="53150" y="53109"/>
                    <a:pt x="53190" y="53069"/>
                  </a:cubicBezTo>
                  <a:lnTo>
                    <a:pt x="1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1" name="Google Shape;141;p6"/>
            <p:cNvSpPr/>
            <p:nvPr/>
          </p:nvSpPr>
          <p:spPr>
            <a:xfrm>
              <a:off x="2760500" y="3574775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81" y="1"/>
                  </a:moveTo>
                  <a:cubicBezTo>
                    <a:pt x="41" y="82"/>
                    <a:pt x="41" y="122"/>
                    <a:pt x="1" y="162"/>
                  </a:cubicBezTo>
                  <a:lnTo>
                    <a:pt x="52142" y="52344"/>
                  </a:lnTo>
                  <a:cubicBezTo>
                    <a:pt x="52182" y="52304"/>
                    <a:pt x="52263" y="52263"/>
                    <a:pt x="52303" y="522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2" name="Google Shape;142;p6"/>
            <p:cNvSpPr/>
            <p:nvPr/>
          </p:nvSpPr>
          <p:spPr>
            <a:xfrm>
              <a:off x="2710100" y="366250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81" y="0"/>
                  </a:moveTo>
                  <a:cubicBezTo>
                    <a:pt x="41" y="41"/>
                    <a:pt x="41" y="121"/>
                    <a:pt x="0" y="162"/>
                  </a:cubicBezTo>
                  <a:lnTo>
                    <a:pt x="50650" y="50851"/>
                  </a:lnTo>
                  <a:cubicBezTo>
                    <a:pt x="50690" y="50811"/>
                    <a:pt x="50771" y="50771"/>
                    <a:pt x="50851" y="50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2667750" y="375827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81" y="0"/>
                  </a:moveTo>
                  <a:cubicBezTo>
                    <a:pt x="41" y="41"/>
                    <a:pt x="41" y="121"/>
                    <a:pt x="1" y="202"/>
                  </a:cubicBezTo>
                  <a:lnTo>
                    <a:pt x="48513" y="48674"/>
                  </a:lnTo>
                  <a:cubicBezTo>
                    <a:pt x="48553" y="48633"/>
                    <a:pt x="48634" y="48633"/>
                    <a:pt x="48674" y="485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4" name="Google Shape;144;p6"/>
            <p:cNvSpPr/>
            <p:nvPr/>
          </p:nvSpPr>
          <p:spPr>
            <a:xfrm>
              <a:off x="2635500" y="3863125"/>
              <a:ext cx="1144275" cy="1144275"/>
            </a:xfrm>
            <a:custGeom>
              <a:avLst/>
              <a:gdLst/>
              <a:ahLst/>
              <a:cxnLst/>
              <a:rect l="l" t="t" r="r" b="b"/>
              <a:pathLst>
                <a:path w="45771" h="45771" extrusionOk="0">
                  <a:moveTo>
                    <a:pt x="41" y="0"/>
                  </a:moveTo>
                  <a:cubicBezTo>
                    <a:pt x="41" y="81"/>
                    <a:pt x="0" y="121"/>
                    <a:pt x="0" y="202"/>
                  </a:cubicBezTo>
                  <a:lnTo>
                    <a:pt x="45569" y="45770"/>
                  </a:lnTo>
                  <a:cubicBezTo>
                    <a:pt x="45649" y="45770"/>
                    <a:pt x="45730" y="45730"/>
                    <a:pt x="45770" y="45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2615325" y="398005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1" y="1"/>
                  </a:moveTo>
                  <a:cubicBezTo>
                    <a:pt x="1" y="82"/>
                    <a:pt x="1" y="162"/>
                    <a:pt x="1" y="243"/>
                  </a:cubicBezTo>
                  <a:lnTo>
                    <a:pt x="41657" y="41940"/>
                  </a:lnTo>
                  <a:cubicBezTo>
                    <a:pt x="41738" y="41900"/>
                    <a:pt x="41859" y="41900"/>
                    <a:pt x="41940" y="419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2609275" y="4111125"/>
              <a:ext cx="922500" cy="922475"/>
            </a:xfrm>
            <a:custGeom>
              <a:avLst/>
              <a:gdLst/>
              <a:ahLst/>
              <a:cxnLst/>
              <a:rect l="l" t="t" r="r" b="b"/>
              <a:pathLst>
                <a:path w="36900" h="36899" extrusionOk="0">
                  <a:moveTo>
                    <a:pt x="1" y="0"/>
                  </a:moveTo>
                  <a:cubicBezTo>
                    <a:pt x="1" y="81"/>
                    <a:pt x="1" y="202"/>
                    <a:pt x="1" y="283"/>
                  </a:cubicBezTo>
                  <a:lnTo>
                    <a:pt x="36617" y="36899"/>
                  </a:lnTo>
                  <a:cubicBezTo>
                    <a:pt x="36697" y="36899"/>
                    <a:pt x="36818" y="36899"/>
                    <a:pt x="36899" y="3689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2625400" y="4264350"/>
              <a:ext cx="753125" cy="754125"/>
            </a:xfrm>
            <a:custGeom>
              <a:avLst/>
              <a:gdLst/>
              <a:ahLst/>
              <a:cxnLst/>
              <a:rect l="l" t="t" r="r" b="b"/>
              <a:pathLst>
                <a:path w="30125" h="30165" extrusionOk="0">
                  <a:moveTo>
                    <a:pt x="1" y="1"/>
                  </a:moveTo>
                  <a:cubicBezTo>
                    <a:pt x="1" y="122"/>
                    <a:pt x="41" y="243"/>
                    <a:pt x="41" y="364"/>
                  </a:cubicBezTo>
                  <a:lnTo>
                    <a:pt x="29762" y="30084"/>
                  </a:lnTo>
                  <a:cubicBezTo>
                    <a:pt x="29883" y="30124"/>
                    <a:pt x="30004" y="30124"/>
                    <a:pt x="30124" y="301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48" name="Google Shape;148;p6"/>
            <p:cNvSpPr/>
            <p:nvPr/>
          </p:nvSpPr>
          <p:spPr>
            <a:xfrm>
              <a:off x="2684900" y="4462975"/>
              <a:ext cx="495025" cy="495025"/>
            </a:xfrm>
            <a:custGeom>
              <a:avLst/>
              <a:gdLst/>
              <a:ahLst/>
              <a:cxnLst/>
              <a:rect l="l" t="t" r="r" b="b"/>
              <a:pathLst>
                <a:path w="19801" h="19801" extrusionOk="0">
                  <a:moveTo>
                    <a:pt x="0" y="0"/>
                  </a:moveTo>
                  <a:cubicBezTo>
                    <a:pt x="81" y="161"/>
                    <a:pt x="161" y="323"/>
                    <a:pt x="242" y="484"/>
                  </a:cubicBezTo>
                  <a:lnTo>
                    <a:pt x="19316" y="19599"/>
                  </a:lnTo>
                  <a:cubicBezTo>
                    <a:pt x="19478" y="19639"/>
                    <a:pt x="19639" y="19720"/>
                    <a:pt x="19800" y="198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149" name="Google Shape;149;p6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7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2" name="Google Shape;152;p7"/>
          <p:cNvGrpSpPr/>
          <p:nvPr/>
        </p:nvGrpSpPr>
        <p:grpSpPr>
          <a:xfrm>
            <a:off x="0" y="0"/>
            <a:ext cx="3018000" cy="2495200"/>
            <a:chOff x="0" y="0"/>
            <a:chExt cx="2263500" cy="1871400"/>
          </a:xfrm>
        </p:grpSpPr>
        <p:sp>
          <p:nvSpPr>
            <p:cNvPr id="153" name="Google Shape;153;p7"/>
            <p:cNvSpPr/>
            <p:nvPr/>
          </p:nvSpPr>
          <p:spPr>
            <a:xfrm>
              <a:off x="0" y="0"/>
              <a:ext cx="5556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54" name="Google Shape;154;p7"/>
            <p:cNvSpPr/>
            <p:nvPr/>
          </p:nvSpPr>
          <p:spPr>
            <a:xfrm rot="10800000" flipH="1">
              <a:off x="0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155" name="Google Shape;155;p7"/>
          <p:cNvGrpSpPr/>
          <p:nvPr/>
        </p:nvGrpSpPr>
        <p:grpSpPr>
          <a:xfrm>
            <a:off x="-1873316" y="-2381767"/>
            <a:ext cx="14904967" cy="9236367"/>
            <a:chOff x="-1404987" y="-1786325"/>
            <a:chExt cx="11178725" cy="6927275"/>
          </a:xfrm>
        </p:grpSpPr>
        <p:sp>
          <p:nvSpPr>
            <p:cNvPr id="156" name="Google Shape;156;p7"/>
            <p:cNvSpPr/>
            <p:nvPr/>
          </p:nvSpPr>
          <p:spPr>
            <a:xfrm>
              <a:off x="-78450" y="452985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157" name="Google Shape;157;p7"/>
            <p:cNvGrpSpPr/>
            <p:nvPr/>
          </p:nvGrpSpPr>
          <p:grpSpPr>
            <a:xfrm>
              <a:off x="-1404987" y="2387838"/>
              <a:ext cx="1885275" cy="1884250"/>
              <a:chOff x="2609275" y="3149350"/>
              <a:chExt cx="1885275" cy="1884250"/>
            </a:xfrm>
          </p:grpSpPr>
          <p:sp>
            <p:nvSpPr>
              <p:cNvPr id="158" name="Google Shape;158;p7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59" name="Google Shape;159;p7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0" name="Google Shape;160;p7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1" name="Google Shape;161;p7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2" name="Google Shape;162;p7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3" name="Google Shape;163;p7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4" name="Google Shape;164;p7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5" name="Google Shape;165;p7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6" name="Google Shape;166;p7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7" name="Google Shape;167;p7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8" name="Google Shape;168;p7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69" name="Google Shape;169;p7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0" name="Google Shape;170;p7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1" name="Google Shape;171;p7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2" name="Google Shape;172;p7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3" name="Google Shape;173;p7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4" name="Google Shape;174;p7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5" name="Google Shape;175;p7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76" name="Google Shape;176;p7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177" name="Google Shape;177;p7"/>
            <p:cNvSpPr/>
            <p:nvPr/>
          </p:nvSpPr>
          <p:spPr>
            <a:xfrm rot="-5400000">
              <a:off x="7447913" y="-1786325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178" name="Google Shape;178;p7"/>
          <p:cNvSpPr txBox="1"/>
          <p:nvPr>
            <p:ph type="title"/>
          </p:nvPr>
        </p:nvSpPr>
        <p:spPr>
          <a:xfrm>
            <a:off x="963167" y="719333"/>
            <a:ext cx="102656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9" name="Google Shape;179;p7"/>
          <p:cNvSpPr txBox="1"/>
          <p:nvPr>
            <p:ph type="body" idx="1"/>
          </p:nvPr>
        </p:nvSpPr>
        <p:spPr>
          <a:xfrm>
            <a:off x="963200" y="2782300"/>
            <a:ext cx="5515600" cy="24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1219200" lvl="1" indent="-406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828800" lvl="2" indent="-4064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2438400" lvl="3" indent="-406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3048000" lvl="4" indent="-406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3657600" lvl="5" indent="-4064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4267200" lvl="6" indent="-406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4876800" lvl="7" indent="-406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5486400" lvl="8" indent="-4064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8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2" name="Google Shape;182;p8"/>
          <p:cNvGrpSpPr/>
          <p:nvPr/>
        </p:nvGrpSpPr>
        <p:grpSpPr>
          <a:xfrm>
            <a:off x="9165168" y="0"/>
            <a:ext cx="3018000" cy="2495200"/>
            <a:chOff x="6873876" y="0"/>
            <a:chExt cx="2263500" cy="1871400"/>
          </a:xfrm>
        </p:grpSpPr>
        <p:sp>
          <p:nvSpPr>
            <p:cNvPr id="183" name="Google Shape;183;p8"/>
            <p:cNvSpPr/>
            <p:nvPr/>
          </p:nvSpPr>
          <p:spPr>
            <a:xfrm flipH="1">
              <a:off x="8414976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84" name="Google Shape;184;p8"/>
            <p:cNvSpPr/>
            <p:nvPr/>
          </p:nvSpPr>
          <p:spPr>
            <a:xfrm rot="10800000">
              <a:off x="6873876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185" name="Google Shape;185;p8"/>
          <p:cNvGrpSpPr/>
          <p:nvPr/>
        </p:nvGrpSpPr>
        <p:grpSpPr>
          <a:xfrm>
            <a:off x="8071768" y="3202184"/>
            <a:ext cx="5763851" cy="3707635"/>
            <a:chOff x="6053826" y="2401638"/>
            <a:chExt cx="4322888" cy="2780726"/>
          </a:xfrm>
        </p:grpSpPr>
        <p:sp>
          <p:nvSpPr>
            <p:cNvPr id="186" name="Google Shape;186;p8"/>
            <p:cNvSpPr/>
            <p:nvPr/>
          </p:nvSpPr>
          <p:spPr>
            <a:xfrm flipH="1">
              <a:off x="6053826" y="4571263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187" name="Google Shape;187;p8"/>
            <p:cNvGrpSpPr/>
            <p:nvPr/>
          </p:nvGrpSpPr>
          <p:grpSpPr>
            <a:xfrm flipH="1">
              <a:off x="8491439" y="2401638"/>
              <a:ext cx="1885275" cy="1884250"/>
              <a:chOff x="2609275" y="3149350"/>
              <a:chExt cx="1885275" cy="1884250"/>
            </a:xfrm>
          </p:grpSpPr>
          <p:sp>
            <p:nvSpPr>
              <p:cNvPr id="188" name="Google Shape;188;p8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89" name="Google Shape;189;p8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0" name="Google Shape;190;p8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1" name="Google Shape;191;p8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2" name="Google Shape;192;p8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3" name="Google Shape;193;p8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4" name="Google Shape;194;p8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5" name="Google Shape;195;p8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6" name="Google Shape;196;p8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7" name="Google Shape;197;p8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8" name="Google Shape;198;p8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199" name="Google Shape;199;p8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0" name="Google Shape;200;p8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1" name="Google Shape;201;p8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2" name="Google Shape;202;p8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3" name="Google Shape;203;p8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4" name="Google Shape;204;p8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5" name="Google Shape;205;p8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06" name="Google Shape;206;p8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207" name="Google Shape;207;p8"/>
          <p:cNvSpPr txBox="1"/>
          <p:nvPr>
            <p:ph type="title"/>
          </p:nvPr>
        </p:nvSpPr>
        <p:spPr>
          <a:xfrm>
            <a:off x="2523067" y="2032000"/>
            <a:ext cx="7146000" cy="27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9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9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11" name="Google Shape;211;p9"/>
          <p:cNvGrpSpPr/>
          <p:nvPr/>
        </p:nvGrpSpPr>
        <p:grpSpPr>
          <a:xfrm>
            <a:off x="0" y="0"/>
            <a:ext cx="12483833" cy="6858000"/>
            <a:chOff x="0" y="0"/>
            <a:chExt cx="9362875" cy="5143500"/>
          </a:xfrm>
        </p:grpSpPr>
        <p:sp>
          <p:nvSpPr>
            <p:cNvPr id="212" name="Google Shape;212;p9"/>
            <p:cNvSpPr/>
            <p:nvPr/>
          </p:nvSpPr>
          <p:spPr>
            <a:xfrm>
              <a:off x="7925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13" name="Google Shape;213;p9"/>
            <p:cNvSpPr/>
            <p:nvPr/>
          </p:nvSpPr>
          <p:spPr>
            <a:xfrm rot="-5400000">
              <a:off x="7825525" y="3832950"/>
              <a:ext cx="1492500" cy="11286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0" y="4829625"/>
              <a:ext cx="22158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7480375" y="4702475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216" name="Google Shape;216;p9"/>
          <p:cNvSpPr/>
          <p:nvPr/>
        </p:nvSpPr>
        <p:spPr>
          <a:xfrm rot="5400000">
            <a:off x="4913567" y="6439500"/>
            <a:ext cx="3101100" cy="3101100"/>
          </a:xfrm>
          <a:custGeom>
            <a:avLst/>
            <a:gdLst/>
            <a:ahLst/>
            <a:cxnLst/>
            <a:rect l="l" t="t" r="r" b="b"/>
            <a:pathLst>
              <a:path w="93033" h="93033" extrusionOk="0">
                <a:moveTo>
                  <a:pt x="89685" y="61054"/>
                </a:moveTo>
                <a:lnTo>
                  <a:pt x="89685" y="63796"/>
                </a:lnTo>
                <a:lnTo>
                  <a:pt x="89927" y="63150"/>
                </a:lnTo>
                <a:lnTo>
                  <a:pt x="89927" y="61054"/>
                </a:lnTo>
                <a:lnTo>
                  <a:pt x="90693" y="61054"/>
                </a:lnTo>
                <a:cubicBezTo>
                  <a:pt x="90733" y="60973"/>
                  <a:pt x="90733" y="60892"/>
                  <a:pt x="90774" y="60812"/>
                </a:cubicBezTo>
                <a:lnTo>
                  <a:pt x="89927" y="60812"/>
                </a:lnTo>
                <a:lnTo>
                  <a:pt x="89927" y="56255"/>
                </a:lnTo>
                <a:lnTo>
                  <a:pt x="91984" y="56255"/>
                </a:lnTo>
                <a:cubicBezTo>
                  <a:pt x="92024" y="56174"/>
                  <a:pt x="92024" y="56093"/>
                  <a:pt x="92064" y="56013"/>
                </a:cubicBezTo>
                <a:lnTo>
                  <a:pt x="89927" y="56013"/>
                </a:lnTo>
                <a:lnTo>
                  <a:pt x="89927" y="51456"/>
                </a:lnTo>
                <a:lnTo>
                  <a:pt x="92750" y="51456"/>
                </a:lnTo>
                <a:cubicBezTo>
                  <a:pt x="92750" y="51375"/>
                  <a:pt x="92790" y="51295"/>
                  <a:pt x="92790" y="51174"/>
                </a:cubicBezTo>
                <a:lnTo>
                  <a:pt x="89927" y="51174"/>
                </a:lnTo>
                <a:lnTo>
                  <a:pt x="89927" y="46617"/>
                </a:lnTo>
                <a:lnTo>
                  <a:pt x="93032" y="46617"/>
                </a:lnTo>
                <a:lnTo>
                  <a:pt x="93032" y="46496"/>
                </a:lnTo>
                <a:lnTo>
                  <a:pt x="93032" y="46375"/>
                </a:lnTo>
                <a:lnTo>
                  <a:pt x="89927" y="46375"/>
                </a:lnTo>
                <a:lnTo>
                  <a:pt x="89927" y="41818"/>
                </a:lnTo>
                <a:lnTo>
                  <a:pt x="92790" y="41818"/>
                </a:lnTo>
                <a:cubicBezTo>
                  <a:pt x="92790" y="41737"/>
                  <a:pt x="92750" y="41657"/>
                  <a:pt x="92750" y="41576"/>
                </a:cubicBezTo>
                <a:lnTo>
                  <a:pt x="89927" y="41576"/>
                </a:lnTo>
                <a:lnTo>
                  <a:pt x="89927" y="36979"/>
                </a:lnTo>
                <a:lnTo>
                  <a:pt x="92064" y="36979"/>
                </a:lnTo>
                <a:cubicBezTo>
                  <a:pt x="92024" y="36898"/>
                  <a:pt x="92024" y="36818"/>
                  <a:pt x="91984" y="36737"/>
                </a:cubicBezTo>
                <a:lnTo>
                  <a:pt x="89927" y="36737"/>
                </a:lnTo>
                <a:lnTo>
                  <a:pt x="89927" y="32180"/>
                </a:lnTo>
                <a:lnTo>
                  <a:pt x="90774" y="32180"/>
                </a:lnTo>
                <a:cubicBezTo>
                  <a:pt x="90733" y="32099"/>
                  <a:pt x="90733" y="32019"/>
                  <a:pt x="90693" y="31938"/>
                </a:cubicBezTo>
                <a:lnTo>
                  <a:pt x="89927" y="31938"/>
                </a:lnTo>
                <a:lnTo>
                  <a:pt x="89927" y="29841"/>
                </a:lnTo>
                <a:lnTo>
                  <a:pt x="89685" y="29196"/>
                </a:lnTo>
                <a:lnTo>
                  <a:pt x="89685" y="31938"/>
                </a:lnTo>
                <a:lnTo>
                  <a:pt x="85128" y="31938"/>
                </a:lnTo>
                <a:lnTo>
                  <a:pt x="85128" y="27381"/>
                </a:lnTo>
                <a:lnTo>
                  <a:pt x="88919" y="27381"/>
                </a:lnTo>
                <a:cubicBezTo>
                  <a:pt x="88879" y="27301"/>
                  <a:pt x="88838" y="27220"/>
                  <a:pt x="88798" y="27139"/>
                </a:cubicBezTo>
                <a:lnTo>
                  <a:pt x="85128" y="27139"/>
                </a:lnTo>
                <a:lnTo>
                  <a:pt x="85128" y="22542"/>
                </a:lnTo>
                <a:lnTo>
                  <a:pt x="86378" y="22542"/>
                </a:lnTo>
                <a:cubicBezTo>
                  <a:pt x="86338" y="22462"/>
                  <a:pt x="86298" y="22381"/>
                  <a:pt x="86257" y="22300"/>
                </a:cubicBezTo>
                <a:lnTo>
                  <a:pt x="85128" y="22300"/>
                </a:lnTo>
                <a:lnTo>
                  <a:pt x="85128" y="20566"/>
                </a:lnTo>
                <a:cubicBezTo>
                  <a:pt x="85048" y="20445"/>
                  <a:pt x="84967" y="20324"/>
                  <a:pt x="84886" y="20203"/>
                </a:cubicBezTo>
                <a:lnTo>
                  <a:pt x="84886" y="22300"/>
                </a:lnTo>
                <a:lnTo>
                  <a:pt x="80329" y="22300"/>
                </a:lnTo>
                <a:lnTo>
                  <a:pt x="80329" y="17743"/>
                </a:lnTo>
                <a:lnTo>
                  <a:pt x="83072" y="17743"/>
                </a:lnTo>
                <a:lnTo>
                  <a:pt x="82870" y="17501"/>
                </a:lnTo>
                <a:lnTo>
                  <a:pt x="80329" y="17501"/>
                </a:lnTo>
                <a:lnTo>
                  <a:pt x="80329" y="14558"/>
                </a:lnTo>
                <a:lnTo>
                  <a:pt x="80087" y="14316"/>
                </a:lnTo>
                <a:lnTo>
                  <a:pt x="80087" y="17501"/>
                </a:lnTo>
                <a:lnTo>
                  <a:pt x="75490" y="17501"/>
                </a:lnTo>
                <a:lnTo>
                  <a:pt x="75490" y="12945"/>
                </a:lnTo>
                <a:lnTo>
                  <a:pt x="78716" y="12945"/>
                </a:lnTo>
                <a:lnTo>
                  <a:pt x="78434" y="12703"/>
                </a:lnTo>
                <a:lnTo>
                  <a:pt x="75490" y="12703"/>
                </a:lnTo>
                <a:lnTo>
                  <a:pt x="75490" y="10122"/>
                </a:lnTo>
                <a:lnTo>
                  <a:pt x="75248" y="9920"/>
                </a:lnTo>
                <a:lnTo>
                  <a:pt x="75248" y="12703"/>
                </a:lnTo>
                <a:lnTo>
                  <a:pt x="70691" y="12703"/>
                </a:lnTo>
                <a:lnTo>
                  <a:pt x="70691" y="8106"/>
                </a:lnTo>
                <a:lnTo>
                  <a:pt x="72788" y="8106"/>
                </a:lnTo>
                <a:cubicBezTo>
                  <a:pt x="72667" y="8025"/>
                  <a:pt x="72546" y="7944"/>
                  <a:pt x="72425" y="7864"/>
                </a:cubicBezTo>
                <a:lnTo>
                  <a:pt x="70691" y="7864"/>
                </a:lnTo>
                <a:lnTo>
                  <a:pt x="70691" y="6775"/>
                </a:lnTo>
                <a:cubicBezTo>
                  <a:pt x="70611" y="6694"/>
                  <a:pt x="70530" y="6654"/>
                  <a:pt x="70450" y="6613"/>
                </a:cubicBezTo>
                <a:lnTo>
                  <a:pt x="70450" y="7864"/>
                </a:lnTo>
                <a:lnTo>
                  <a:pt x="65893" y="7864"/>
                </a:lnTo>
                <a:lnTo>
                  <a:pt x="65893" y="4194"/>
                </a:lnTo>
                <a:cubicBezTo>
                  <a:pt x="65812" y="4154"/>
                  <a:pt x="65731" y="4113"/>
                  <a:pt x="65651" y="4073"/>
                </a:cubicBezTo>
                <a:lnTo>
                  <a:pt x="65651" y="7864"/>
                </a:lnTo>
                <a:lnTo>
                  <a:pt x="61054" y="7864"/>
                </a:lnTo>
                <a:lnTo>
                  <a:pt x="61054" y="3307"/>
                </a:lnTo>
                <a:lnTo>
                  <a:pt x="63796" y="3307"/>
                </a:lnTo>
                <a:lnTo>
                  <a:pt x="63191" y="3065"/>
                </a:lnTo>
                <a:lnTo>
                  <a:pt x="61054" y="3065"/>
                </a:lnTo>
                <a:lnTo>
                  <a:pt x="61054" y="2339"/>
                </a:lnTo>
                <a:cubicBezTo>
                  <a:pt x="60973" y="2299"/>
                  <a:pt x="60892" y="2258"/>
                  <a:pt x="60812" y="2258"/>
                </a:cubicBezTo>
                <a:lnTo>
                  <a:pt x="60812" y="3065"/>
                </a:lnTo>
                <a:lnTo>
                  <a:pt x="56255" y="3065"/>
                </a:lnTo>
                <a:lnTo>
                  <a:pt x="56255" y="1048"/>
                </a:lnTo>
                <a:cubicBezTo>
                  <a:pt x="56174" y="1008"/>
                  <a:pt x="56093" y="1008"/>
                  <a:pt x="56013" y="968"/>
                </a:cubicBezTo>
                <a:lnTo>
                  <a:pt x="56013" y="3065"/>
                </a:lnTo>
                <a:lnTo>
                  <a:pt x="51456" y="3065"/>
                </a:lnTo>
                <a:lnTo>
                  <a:pt x="51456" y="282"/>
                </a:lnTo>
                <a:cubicBezTo>
                  <a:pt x="51375" y="242"/>
                  <a:pt x="51295" y="242"/>
                  <a:pt x="51214" y="242"/>
                </a:cubicBezTo>
                <a:lnTo>
                  <a:pt x="51214" y="3065"/>
                </a:lnTo>
                <a:lnTo>
                  <a:pt x="46617" y="3065"/>
                </a:lnTo>
                <a:lnTo>
                  <a:pt x="46617" y="0"/>
                </a:lnTo>
                <a:lnTo>
                  <a:pt x="46496" y="0"/>
                </a:lnTo>
                <a:lnTo>
                  <a:pt x="46375" y="0"/>
                </a:lnTo>
                <a:lnTo>
                  <a:pt x="46375" y="3065"/>
                </a:lnTo>
                <a:lnTo>
                  <a:pt x="41818" y="3065"/>
                </a:lnTo>
                <a:lnTo>
                  <a:pt x="41818" y="242"/>
                </a:lnTo>
                <a:cubicBezTo>
                  <a:pt x="41737" y="242"/>
                  <a:pt x="41657" y="242"/>
                  <a:pt x="41576" y="242"/>
                </a:cubicBezTo>
                <a:lnTo>
                  <a:pt x="41576" y="3065"/>
                </a:lnTo>
                <a:lnTo>
                  <a:pt x="37019" y="3065"/>
                </a:lnTo>
                <a:lnTo>
                  <a:pt x="37019" y="968"/>
                </a:lnTo>
                <a:cubicBezTo>
                  <a:pt x="36939" y="1008"/>
                  <a:pt x="36858" y="1008"/>
                  <a:pt x="36777" y="1008"/>
                </a:cubicBezTo>
                <a:lnTo>
                  <a:pt x="36777" y="3065"/>
                </a:lnTo>
                <a:lnTo>
                  <a:pt x="32180" y="3065"/>
                </a:lnTo>
                <a:lnTo>
                  <a:pt x="32180" y="2258"/>
                </a:lnTo>
                <a:cubicBezTo>
                  <a:pt x="32099" y="2258"/>
                  <a:pt x="32019" y="2299"/>
                  <a:pt x="31938" y="2339"/>
                </a:cubicBezTo>
                <a:lnTo>
                  <a:pt x="31938" y="3065"/>
                </a:lnTo>
                <a:lnTo>
                  <a:pt x="29841" y="3065"/>
                </a:lnTo>
                <a:lnTo>
                  <a:pt x="29236" y="3307"/>
                </a:lnTo>
                <a:lnTo>
                  <a:pt x="31938" y="3307"/>
                </a:lnTo>
                <a:lnTo>
                  <a:pt x="31938" y="7904"/>
                </a:lnTo>
                <a:lnTo>
                  <a:pt x="27381" y="7904"/>
                </a:lnTo>
                <a:lnTo>
                  <a:pt x="27381" y="4113"/>
                </a:lnTo>
                <a:cubicBezTo>
                  <a:pt x="27301" y="4154"/>
                  <a:pt x="27220" y="4194"/>
                  <a:pt x="27139" y="4234"/>
                </a:cubicBezTo>
                <a:lnTo>
                  <a:pt x="27139" y="7904"/>
                </a:lnTo>
                <a:lnTo>
                  <a:pt x="22542" y="7904"/>
                </a:lnTo>
                <a:lnTo>
                  <a:pt x="22542" y="6613"/>
                </a:lnTo>
                <a:cubicBezTo>
                  <a:pt x="22462" y="6694"/>
                  <a:pt x="22381" y="6734"/>
                  <a:pt x="22300" y="6775"/>
                </a:cubicBezTo>
                <a:lnTo>
                  <a:pt x="22300" y="7904"/>
                </a:lnTo>
                <a:lnTo>
                  <a:pt x="20566" y="7904"/>
                </a:lnTo>
                <a:cubicBezTo>
                  <a:pt x="20445" y="7985"/>
                  <a:pt x="20324" y="8065"/>
                  <a:pt x="20203" y="8146"/>
                </a:cubicBezTo>
                <a:lnTo>
                  <a:pt x="22300" y="8146"/>
                </a:lnTo>
                <a:lnTo>
                  <a:pt x="22300" y="12703"/>
                </a:lnTo>
                <a:lnTo>
                  <a:pt x="17743" y="12703"/>
                </a:lnTo>
                <a:lnTo>
                  <a:pt x="17743" y="9961"/>
                </a:lnTo>
                <a:lnTo>
                  <a:pt x="17501" y="10162"/>
                </a:lnTo>
                <a:lnTo>
                  <a:pt x="17501" y="12703"/>
                </a:lnTo>
                <a:lnTo>
                  <a:pt x="14558" y="12703"/>
                </a:lnTo>
                <a:lnTo>
                  <a:pt x="14316" y="12945"/>
                </a:lnTo>
                <a:lnTo>
                  <a:pt x="17501" y="12945"/>
                </a:lnTo>
                <a:lnTo>
                  <a:pt x="17501" y="17542"/>
                </a:lnTo>
                <a:lnTo>
                  <a:pt x="12945" y="17542"/>
                </a:lnTo>
                <a:lnTo>
                  <a:pt x="12945" y="14316"/>
                </a:lnTo>
                <a:lnTo>
                  <a:pt x="12703" y="14598"/>
                </a:lnTo>
                <a:lnTo>
                  <a:pt x="12703" y="17542"/>
                </a:lnTo>
                <a:lnTo>
                  <a:pt x="10122" y="17542"/>
                </a:lnTo>
                <a:lnTo>
                  <a:pt x="9920" y="17784"/>
                </a:lnTo>
                <a:lnTo>
                  <a:pt x="12703" y="17784"/>
                </a:lnTo>
                <a:lnTo>
                  <a:pt x="12703" y="22341"/>
                </a:lnTo>
                <a:lnTo>
                  <a:pt x="8106" y="22341"/>
                </a:lnTo>
                <a:lnTo>
                  <a:pt x="8106" y="20244"/>
                </a:lnTo>
                <a:cubicBezTo>
                  <a:pt x="8025" y="20365"/>
                  <a:pt x="7944" y="20486"/>
                  <a:pt x="7864" y="20607"/>
                </a:cubicBezTo>
                <a:lnTo>
                  <a:pt x="7864" y="22341"/>
                </a:lnTo>
                <a:lnTo>
                  <a:pt x="6775" y="22341"/>
                </a:lnTo>
                <a:cubicBezTo>
                  <a:pt x="6694" y="22421"/>
                  <a:pt x="6654" y="22502"/>
                  <a:pt x="6613" y="22583"/>
                </a:cubicBezTo>
                <a:lnTo>
                  <a:pt x="7864" y="22583"/>
                </a:lnTo>
                <a:lnTo>
                  <a:pt x="7864" y="27139"/>
                </a:lnTo>
                <a:lnTo>
                  <a:pt x="4194" y="27139"/>
                </a:lnTo>
                <a:cubicBezTo>
                  <a:pt x="4154" y="27220"/>
                  <a:pt x="4113" y="27301"/>
                  <a:pt x="4073" y="27381"/>
                </a:cubicBezTo>
                <a:lnTo>
                  <a:pt x="7864" y="27381"/>
                </a:lnTo>
                <a:lnTo>
                  <a:pt x="7864" y="31978"/>
                </a:lnTo>
                <a:lnTo>
                  <a:pt x="3307" y="31978"/>
                </a:lnTo>
                <a:lnTo>
                  <a:pt x="3307" y="29236"/>
                </a:lnTo>
                <a:lnTo>
                  <a:pt x="3065" y="29841"/>
                </a:lnTo>
                <a:lnTo>
                  <a:pt x="3065" y="31978"/>
                </a:lnTo>
                <a:lnTo>
                  <a:pt x="2299" y="31978"/>
                </a:lnTo>
                <a:cubicBezTo>
                  <a:pt x="2299" y="32059"/>
                  <a:pt x="2258" y="32140"/>
                  <a:pt x="2218" y="32220"/>
                </a:cubicBezTo>
                <a:lnTo>
                  <a:pt x="3065" y="32220"/>
                </a:lnTo>
                <a:lnTo>
                  <a:pt x="3065" y="36777"/>
                </a:lnTo>
                <a:lnTo>
                  <a:pt x="1008" y="36777"/>
                </a:lnTo>
                <a:cubicBezTo>
                  <a:pt x="1008" y="36858"/>
                  <a:pt x="968" y="36939"/>
                  <a:pt x="968" y="37019"/>
                </a:cubicBezTo>
                <a:lnTo>
                  <a:pt x="3065" y="37019"/>
                </a:lnTo>
                <a:lnTo>
                  <a:pt x="3065" y="41576"/>
                </a:lnTo>
                <a:lnTo>
                  <a:pt x="242" y="41576"/>
                </a:lnTo>
                <a:cubicBezTo>
                  <a:pt x="242" y="41657"/>
                  <a:pt x="242" y="41737"/>
                  <a:pt x="242" y="41818"/>
                </a:cubicBezTo>
                <a:lnTo>
                  <a:pt x="3065" y="41818"/>
                </a:lnTo>
                <a:lnTo>
                  <a:pt x="3065" y="46415"/>
                </a:lnTo>
                <a:lnTo>
                  <a:pt x="0" y="46415"/>
                </a:lnTo>
                <a:lnTo>
                  <a:pt x="0" y="46536"/>
                </a:lnTo>
                <a:lnTo>
                  <a:pt x="0" y="46657"/>
                </a:lnTo>
                <a:lnTo>
                  <a:pt x="3065" y="46657"/>
                </a:lnTo>
                <a:lnTo>
                  <a:pt x="3065" y="51214"/>
                </a:lnTo>
                <a:lnTo>
                  <a:pt x="242" y="51214"/>
                </a:lnTo>
                <a:cubicBezTo>
                  <a:pt x="242" y="51295"/>
                  <a:pt x="242" y="51375"/>
                  <a:pt x="242" y="51456"/>
                </a:cubicBezTo>
                <a:lnTo>
                  <a:pt x="3065" y="51456"/>
                </a:lnTo>
                <a:lnTo>
                  <a:pt x="3065" y="56053"/>
                </a:lnTo>
                <a:lnTo>
                  <a:pt x="968" y="56053"/>
                </a:lnTo>
                <a:cubicBezTo>
                  <a:pt x="968" y="56134"/>
                  <a:pt x="1008" y="56174"/>
                  <a:pt x="1008" y="56295"/>
                </a:cubicBezTo>
                <a:lnTo>
                  <a:pt x="3065" y="56295"/>
                </a:lnTo>
                <a:lnTo>
                  <a:pt x="3065" y="60852"/>
                </a:lnTo>
                <a:lnTo>
                  <a:pt x="2218" y="60852"/>
                </a:lnTo>
                <a:cubicBezTo>
                  <a:pt x="2258" y="60933"/>
                  <a:pt x="2299" y="61013"/>
                  <a:pt x="2299" y="61094"/>
                </a:cubicBezTo>
                <a:lnTo>
                  <a:pt x="3065" y="61094"/>
                </a:lnTo>
                <a:lnTo>
                  <a:pt x="3065" y="63191"/>
                </a:lnTo>
                <a:lnTo>
                  <a:pt x="3307" y="63836"/>
                </a:lnTo>
                <a:lnTo>
                  <a:pt x="3307" y="61094"/>
                </a:lnTo>
                <a:lnTo>
                  <a:pt x="7864" y="61094"/>
                </a:lnTo>
                <a:lnTo>
                  <a:pt x="7864" y="65651"/>
                </a:lnTo>
                <a:lnTo>
                  <a:pt x="4073" y="65651"/>
                </a:lnTo>
                <a:cubicBezTo>
                  <a:pt x="4113" y="65731"/>
                  <a:pt x="4154" y="65812"/>
                  <a:pt x="4194" y="65893"/>
                </a:cubicBezTo>
                <a:lnTo>
                  <a:pt x="7864" y="65893"/>
                </a:lnTo>
                <a:lnTo>
                  <a:pt x="7864" y="70490"/>
                </a:lnTo>
                <a:lnTo>
                  <a:pt x="6613" y="70490"/>
                </a:lnTo>
                <a:cubicBezTo>
                  <a:pt x="6654" y="70570"/>
                  <a:pt x="6694" y="70651"/>
                  <a:pt x="6775" y="70732"/>
                </a:cubicBezTo>
                <a:lnTo>
                  <a:pt x="7864" y="70732"/>
                </a:lnTo>
                <a:lnTo>
                  <a:pt x="7864" y="72466"/>
                </a:lnTo>
                <a:cubicBezTo>
                  <a:pt x="7944" y="72587"/>
                  <a:pt x="8025" y="72708"/>
                  <a:pt x="8106" y="72829"/>
                </a:cubicBezTo>
                <a:lnTo>
                  <a:pt x="8106" y="70732"/>
                </a:lnTo>
                <a:lnTo>
                  <a:pt x="12703" y="70732"/>
                </a:lnTo>
                <a:lnTo>
                  <a:pt x="12703" y="75289"/>
                </a:lnTo>
                <a:lnTo>
                  <a:pt x="9920" y="75289"/>
                </a:lnTo>
                <a:lnTo>
                  <a:pt x="10122" y="75531"/>
                </a:lnTo>
                <a:lnTo>
                  <a:pt x="12703" y="75531"/>
                </a:lnTo>
                <a:lnTo>
                  <a:pt x="12703" y="78474"/>
                </a:lnTo>
                <a:lnTo>
                  <a:pt x="12945" y="78716"/>
                </a:lnTo>
                <a:lnTo>
                  <a:pt x="12945" y="75531"/>
                </a:lnTo>
                <a:lnTo>
                  <a:pt x="17501" y="75531"/>
                </a:lnTo>
                <a:lnTo>
                  <a:pt x="17501" y="80087"/>
                </a:lnTo>
                <a:lnTo>
                  <a:pt x="14316" y="80087"/>
                </a:lnTo>
                <a:lnTo>
                  <a:pt x="14558" y="80329"/>
                </a:lnTo>
                <a:lnTo>
                  <a:pt x="17501" y="80329"/>
                </a:lnTo>
                <a:lnTo>
                  <a:pt x="17501" y="82910"/>
                </a:lnTo>
                <a:lnTo>
                  <a:pt x="17743" y="83072"/>
                </a:lnTo>
                <a:lnTo>
                  <a:pt x="17743" y="80329"/>
                </a:lnTo>
                <a:lnTo>
                  <a:pt x="22300" y="80329"/>
                </a:lnTo>
                <a:lnTo>
                  <a:pt x="22300" y="84927"/>
                </a:lnTo>
                <a:lnTo>
                  <a:pt x="20203" y="84927"/>
                </a:lnTo>
                <a:cubicBezTo>
                  <a:pt x="20324" y="85007"/>
                  <a:pt x="20445" y="85088"/>
                  <a:pt x="20566" y="85168"/>
                </a:cubicBezTo>
                <a:lnTo>
                  <a:pt x="22300" y="85168"/>
                </a:lnTo>
                <a:lnTo>
                  <a:pt x="22300" y="86257"/>
                </a:lnTo>
                <a:cubicBezTo>
                  <a:pt x="22381" y="86338"/>
                  <a:pt x="22462" y="86378"/>
                  <a:pt x="22542" y="86419"/>
                </a:cubicBezTo>
                <a:lnTo>
                  <a:pt x="22542" y="85168"/>
                </a:lnTo>
                <a:lnTo>
                  <a:pt x="27139" y="85168"/>
                </a:lnTo>
                <a:lnTo>
                  <a:pt x="27139" y="88838"/>
                </a:lnTo>
                <a:cubicBezTo>
                  <a:pt x="27220" y="88878"/>
                  <a:pt x="27301" y="88919"/>
                  <a:pt x="27381" y="88959"/>
                </a:cubicBezTo>
                <a:lnTo>
                  <a:pt x="27381" y="85168"/>
                </a:lnTo>
                <a:lnTo>
                  <a:pt x="31938" y="85168"/>
                </a:lnTo>
                <a:lnTo>
                  <a:pt x="31938" y="89725"/>
                </a:lnTo>
                <a:lnTo>
                  <a:pt x="29236" y="89725"/>
                </a:lnTo>
                <a:lnTo>
                  <a:pt x="29841" y="89967"/>
                </a:lnTo>
                <a:lnTo>
                  <a:pt x="31938" y="89967"/>
                </a:lnTo>
                <a:lnTo>
                  <a:pt x="31938" y="90733"/>
                </a:lnTo>
                <a:cubicBezTo>
                  <a:pt x="32019" y="90733"/>
                  <a:pt x="32099" y="90774"/>
                  <a:pt x="32180" y="90814"/>
                </a:cubicBezTo>
                <a:lnTo>
                  <a:pt x="32180" y="89967"/>
                </a:lnTo>
                <a:lnTo>
                  <a:pt x="36777" y="89967"/>
                </a:lnTo>
                <a:lnTo>
                  <a:pt x="36777" y="92024"/>
                </a:lnTo>
                <a:cubicBezTo>
                  <a:pt x="36858" y="92024"/>
                  <a:pt x="36939" y="92064"/>
                  <a:pt x="37019" y="92064"/>
                </a:cubicBezTo>
                <a:lnTo>
                  <a:pt x="37019" y="89967"/>
                </a:lnTo>
                <a:lnTo>
                  <a:pt x="41576" y="89967"/>
                </a:lnTo>
                <a:lnTo>
                  <a:pt x="41576" y="92790"/>
                </a:lnTo>
                <a:cubicBezTo>
                  <a:pt x="41657" y="92790"/>
                  <a:pt x="41737" y="92790"/>
                  <a:pt x="41818" y="92790"/>
                </a:cubicBezTo>
                <a:lnTo>
                  <a:pt x="41818" y="89967"/>
                </a:lnTo>
                <a:lnTo>
                  <a:pt x="46375" y="89967"/>
                </a:lnTo>
                <a:lnTo>
                  <a:pt x="46375" y="93032"/>
                </a:lnTo>
                <a:lnTo>
                  <a:pt x="46496" y="93032"/>
                </a:lnTo>
                <a:lnTo>
                  <a:pt x="46617" y="93032"/>
                </a:lnTo>
                <a:lnTo>
                  <a:pt x="46617" y="89967"/>
                </a:lnTo>
                <a:lnTo>
                  <a:pt x="51214" y="89967"/>
                </a:lnTo>
                <a:lnTo>
                  <a:pt x="51214" y="92790"/>
                </a:lnTo>
                <a:cubicBezTo>
                  <a:pt x="51295" y="92790"/>
                  <a:pt x="51375" y="92790"/>
                  <a:pt x="51456" y="92790"/>
                </a:cubicBezTo>
                <a:lnTo>
                  <a:pt x="51456" y="89967"/>
                </a:lnTo>
                <a:lnTo>
                  <a:pt x="56013" y="89967"/>
                </a:lnTo>
                <a:lnTo>
                  <a:pt x="56013" y="92064"/>
                </a:lnTo>
                <a:cubicBezTo>
                  <a:pt x="56093" y="92064"/>
                  <a:pt x="56174" y="92024"/>
                  <a:pt x="56255" y="92024"/>
                </a:cubicBezTo>
                <a:lnTo>
                  <a:pt x="56255" y="89967"/>
                </a:lnTo>
                <a:lnTo>
                  <a:pt x="60812" y="89967"/>
                </a:lnTo>
                <a:lnTo>
                  <a:pt x="60812" y="90814"/>
                </a:lnTo>
                <a:cubicBezTo>
                  <a:pt x="60892" y="90774"/>
                  <a:pt x="60973" y="90733"/>
                  <a:pt x="61054" y="90733"/>
                </a:cubicBezTo>
                <a:lnTo>
                  <a:pt x="61054" y="89967"/>
                </a:lnTo>
                <a:lnTo>
                  <a:pt x="63191" y="89967"/>
                </a:lnTo>
                <a:lnTo>
                  <a:pt x="63796" y="89725"/>
                </a:lnTo>
                <a:lnTo>
                  <a:pt x="61054" y="89725"/>
                </a:lnTo>
                <a:lnTo>
                  <a:pt x="61054" y="85168"/>
                </a:lnTo>
                <a:lnTo>
                  <a:pt x="65651" y="85168"/>
                </a:lnTo>
                <a:lnTo>
                  <a:pt x="65651" y="88959"/>
                </a:lnTo>
                <a:cubicBezTo>
                  <a:pt x="65731" y="88919"/>
                  <a:pt x="65812" y="88878"/>
                  <a:pt x="65893" y="88838"/>
                </a:cubicBezTo>
                <a:lnTo>
                  <a:pt x="65893" y="85168"/>
                </a:lnTo>
                <a:lnTo>
                  <a:pt x="70450" y="85168"/>
                </a:lnTo>
                <a:lnTo>
                  <a:pt x="70450" y="86419"/>
                </a:lnTo>
                <a:cubicBezTo>
                  <a:pt x="70530" y="86378"/>
                  <a:pt x="70611" y="86338"/>
                  <a:pt x="70691" y="86257"/>
                </a:cubicBezTo>
                <a:lnTo>
                  <a:pt x="70691" y="85168"/>
                </a:lnTo>
                <a:lnTo>
                  <a:pt x="72425" y="85168"/>
                </a:lnTo>
                <a:cubicBezTo>
                  <a:pt x="72546" y="85088"/>
                  <a:pt x="72667" y="85007"/>
                  <a:pt x="72788" y="84927"/>
                </a:cubicBezTo>
                <a:lnTo>
                  <a:pt x="70691" y="84927"/>
                </a:lnTo>
                <a:lnTo>
                  <a:pt x="70691" y="80329"/>
                </a:lnTo>
                <a:lnTo>
                  <a:pt x="75248" y="80329"/>
                </a:lnTo>
                <a:lnTo>
                  <a:pt x="75248" y="83072"/>
                </a:lnTo>
                <a:lnTo>
                  <a:pt x="75490" y="82910"/>
                </a:lnTo>
                <a:lnTo>
                  <a:pt x="75490" y="80329"/>
                </a:lnTo>
                <a:lnTo>
                  <a:pt x="78434" y="80329"/>
                </a:lnTo>
                <a:lnTo>
                  <a:pt x="78716" y="80087"/>
                </a:lnTo>
                <a:lnTo>
                  <a:pt x="75490" y="80087"/>
                </a:lnTo>
                <a:lnTo>
                  <a:pt x="75490" y="75531"/>
                </a:lnTo>
                <a:lnTo>
                  <a:pt x="80087" y="75531"/>
                </a:lnTo>
                <a:lnTo>
                  <a:pt x="80087" y="78716"/>
                </a:lnTo>
                <a:lnTo>
                  <a:pt x="80329" y="78474"/>
                </a:lnTo>
                <a:lnTo>
                  <a:pt x="80329" y="75531"/>
                </a:lnTo>
                <a:lnTo>
                  <a:pt x="82870" y="75531"/>
                </a:lnTo>
                <a:lnTo>
                  <a:pt x="83072" y="75289"/>
                </a:lnTo>
                <a:lnTo>
                  <a:pt x="80329" y="75289"/>
                </a:lnTo>
                <a:lnTo>
                  <a:pt x="80329" y="70732"/>
                </a:lnTo>
                <a:lnTo>
                  <a:pt x="84886" y="70732"/>
                </a:lnTo>
                <a:lnTo>
                  <a:pt x="84886" y="72829"/>
                </a:lnTo>
                <a:cubicBezTo>
                  <a:pt x="84967" y="72708"/>
                  <a:pt x="85048" y="72587"/>
                  <a:pt x="85128" y="72466"/>
                </a:cubicBezTo>
                <a:lnTo>
                  <a:pt x="85128" y="70732"/>
                </a:lnTo>
                <a:lnTo>
                  <a:pt x="86257" y="70732"/>
                </a:lnTo>
                <a:cubicBezTo>
                  <a:pt x="86298" y="70651"/>
                  <a:pt x="86338" y="70570"/>
                  <a:pt x="86378" y="70490"/>
                </a:cubicBezTo>
                <a:lnTo>
                  <a:pt x="85128" y="70490"/>
                </a:lnTo>
                <a:lnTo>
                  <a:pt x="85128" y="65893"/>
                </a:lnTo>
                <a:lnTo>
                  <a:pt x="88798" y="65893"/>
                </a:lnTo>
                <a:cubicBezTo>
                  <a:pt x="88838" y="65812"/>
                  <a:pt x="88879" y="65731"/>
                  <a:pt x="88919" y="65651"/>
                </a:cubicBezTo>
                <a:lnTo>
                  <a:pt x="85128" y="65651"/>
                </a:lnTo>
                <a:lnTo>
                  <a:pt x="85128" y="61094"/>
                </a:lnTo>
                <a:lnTo>
                  <a:pt x="89685" y="61094"/>
                </a:lnTo>
                <a:close/>
                <a:moveTo>
                  <a:pt x="85128" y="32180"/>
                </a:moveTo>
                <a:lnTo>
                  <a:pt x="89685" y="32180"/>
                </a:lnTo>
                <a:lnTo>
                  <a:pt x="89685" y="36777"/>
                </a:lnTo>
                <a:lnTo>
                  <a:pt x="85128" y="36777"/>
                </a:lnTo>
                <a:close/>
                <a:moveTo>
                  <a:pt x="85128" y="37019"/>
                </a:moveTo>
                <a:lnTo>
                  <a:pt x="89685" y="37019"/>
                </a:lnTo>
                <a:lnTo>
                  <a:pt x="89685" y="41576"/>
                </a:lnTo>
                <a:lnTo>
                  <a:pt x="85128" y="41576"/>
                </a:lnTo>
                <a:close/>
                <a:moveTo>
                  <a:pt x="85128" y="41818"/>
                </a:moveTo>
                <a:lnTo>
                  <a:pt x="89685" y="41818"/>
                </a:lnTo>
                <a:lnTo>
                  <a:pt x="89685" y="46375"/>
                </a:lnTo>
                <a:lnTo>
                  <a:pt x="85128" y="46375"/>
                </a:lnTo>
                <a:close/>
                <a:moveTo>
                  <a:pt x="85128" y="46617"/>
                </a:moveTo>
                <a:lnTo>
                  <a:pt x="89685" y="46617"/>
                </a:lnTo>
                <a:lnTo>
                  <a:pt x="89685" y="51214"/>
                </a:lnTo>
                <a:lnTo>
                  <a:pt x="85128" y="51214"/>
                </a:lnTo>
                <a:close/>
                <a:moveTo>
                  <a:pt x="85128" y="51456"/>
                </a:moveTo>
                <a:lnTo>
                  <a:pt x="89685" y="51456"/>
                </a:lnTo>
                <a:lnTo>
                  <a:pt x="89685" y="56013"/>
                </a:lnTo>
                <a:lnTo>
                  <a:pt x="85128" y="56013"/>
                </a:lnTo>
                <a:close/>
                <a:moveTo>
                  <a:pt x="85128" y="56255"/>
                </a:moveTo>
                <a:lnTo>
                  <a:pt x="89685" y="56255"/>
                </a:lnTo>
                <a:lnTo>
                  <a:pt x="89685" y="60812"/>
                </a:lnTo>
                <a:lnTo>
                  <a:pt x="85128" y="60812"/>
                </a:lnTo>
                <a:close/>
                <a:moveTo>
                  <a:pt x="7904" y="60812"/>
                </a:moveTo>
                <a:lnTo>
                  <a:pt x="3347" y="60812"/>
                </a:lnTo>
                <a:lnTo>
                  <a:pt x="3347" y="56255"/>
                </a:lnTo>
                <a:lnTo>
                  <a:pt x="7904" y="56255"/>
                </a:lnTo>
                <a:close/>
                <a:moveTo>
                  <a:pt x="7904" y="56013"/>
                </a:moveTo>
                <a:lnTo>
                  <a:pt x="3347" y="56013"/>
                </a:lnTo>
                <a:lnTo>
                  <a:pt x="3347" y="51456"/>
                </a:lnTo>
                <a:lnTo>
                  <a:pt x="7904" y="51456"/>
                </a:lnTo>
                <a:close/>
                <a:moveTo>
                  <a:pt x="7904" y="51214"/>
                </a:moveTo>
                <a:lnTo>
                  <a:pt x="3347" y="51214"/>
                </a:lnTo>
                <a:lnTo>
                  <a:pt x="3347" y="46617"/>
                </a:lnTo>
                <a:lnTo>
                  <a:pt x="7904" y="46617"/>
                </a:lnTo>
                <a:close/>
                <a:moveTo>
                  <a:pt x="7904" y="46375"/>
                </a:moveTo>
                <a:lnTo>
                  <a:pt x="3347" y="46375"/>
                </a:lnTo>
                <a:lnTo>
                  <a:pt x="3347" y="41818"/>
                </a:lnTo>
                <a:lnTo>
                  <a:pt x="7904" y="41818"/>
                </a:lnTo>
                <a:close/>
                <a:moveTo>
                  <a:pt x="7904" y="41576"/>
                </a:moveTo>
                <a:lnTo>
                  <a:pt x="3347" y="41576"/>
                </a:lnTo>
                <a:lnTo>
                  <a:pt x="3347" y="37019"/>
                </a:lnTo>
                <a:lnTo>
                  <a:pt x="7904" y="37019"/>
                </a:lnTo>
                <a:close/>
                <a:moveTo>
                  <a:pt x="7904" y="36777"/>
                </a:moveTo>
                <a:lnTo>
                  <a:pt x="3347" y="36777"/>
                </a:lnTo>
                <a:lnTo>
                  <a:pt x="3347" y="32180"/>
                </a:lnTo>
                <a:lnTo>
                  <a:pt x="7904" y="32180"/>
                </a:lnTo>
                <a:close/>
                <a:moveTo>
                  <a:pt x="12703" y="70449"/>
                </a:moveTo>
                <a:lnTo>
                  <a:pt x="8146" y="70449"/>
                </a:lnTo>
                <a:lnTo>
                  <a:pt x="8146" y="65893"/>
                </a:lnTo>
                <a:lnTo>
                  <a:pt x="12703" y="65893"/>
                </a:lnTo>
                <a:close/>
                <a:moveTo>
                  <a:pt x="12703" y="65610"/>
                </a:moveTo>
                <a:lnTo>
                  <a:pt x="8146" y="65610"/>
                </a:lnTo>
                <a:lnTo>
                  <a:pt x="8146" y="61054"/>
                </a:lnTo>
                <a:lnTo>
                  <a:pt x="12703" y="61054"/>
                </a:lnTo>
                <a:close/>
                <a:moveTo>
                  <a:pt x="12703" y="60812"/>
                </a:moveTo>
                <a:lnTo>
                  <a:pt x="8146" y="60812"/>
                </a:lnTo>
                <a:lnTo>
                  <a:pt x="8146" y="56255"/>
                </a:lnTo>
                <a:lnTo>
                  <a:pt x="12703" y="56255"/>
                </a:lnTo>
                <a:close/>
                <a:moveTo>
                  <a:pt x="12703" y="56013"/>
                </a:moveTo>
                <a:lnTo>
                  <a:pt x="8146" y="56013"/>
                </a:lnTo>
                <a:lnTo>
                  <a:pt x="8146" y="51456"/>
                </a:lnTo>
                <a:lnTo>
                  <a:pt x="12703" y="51456"/>
                </a:lnTo>
                <a:close/>
                <a:moveTo>
                  <a:pt x="12703" y="51174"/>
                </a:moveTo>
                <a:lnTo>
                  <a:pt x="8146" y="51174"/>
                </a:lnTo>
                <a:lnTo>
                  <a:pt x="8146" y="46617"/>
                </a:lnTo>
                <a:lnTo>
                  <a:pt x="12703" y="46617"/>
                </a:lnTo>
                <a:close/>
                <a:moveTo>
                  <a:pt x="12703" y="46375"/>
                </a:moveTo>
                <a:lnTo>
                  <a:pt x="8146" y="46375"/>
                </a:lnTo>
                <a:lnTo>
                  <a:pt x="8146" y="41818"/>
                </a:lnTo>
                <a:lnTo>
                  <a:pt x="12703" y="41818"/>
                </a:lnTo>
                <a:close/>
                <a:moveTo>
                  <a:pt x="12703" y="41576"/>
                </a:moveTo>
                <a:lnTo>
                  <a:pt x="8146" y="41576"/>
                </a:lnTo>
                <a:lnTo>
                  <a:pt x="8146" y="36979"/>
                </a:lnTo>
                <a:lnTo>
                  <a:pt x="12703" y="36979"/>
                </a:lnTo>
                <a:close/>
                <a:moveTo>
                  <a:pt x="12703" y="36737"/>
                </a:moveTo>
                <a:lnTo>
                  <a:pt x="8146" y="36737"/>
                </a:lnTo>
                <a:lnTo>
                  <a:pt x="8146" y="32180"/>
                </a:lnTo>
                <a:lnTo>
                  <a:pt x="12703" y="32180"/>
                </a:lnTo>
                <a:close/>
                <a:moveTo>
                  <a:pt x="12703" y="31938"/>
                </a:moveTo>
                <a:lnTo>
                  <a:pt x="8146" y="31938"/>
                </a:lnTo>
                <a:lnTo>
                  <a:pt x="8146" y="27381"/>
                </a:lnTo>
                <a:lnTo>
                  <a:pt x="12703" y="27381"/>
                </a:lnTo>
                <a:close/>
                <a:moveTo>
                  <a:pt x="12703" y="27139"/>
                </a:moveTo>
                <a:lnTo>
                  <a:pt x="8146" y="27139"/>
                </a:lnTo>
                <a:lnTo>
                  <a:pt x="8146" y="22542"/>
                </a:lnTo>
                <a:lnTo>
                  <a:pt x="12703" y="22542"/>
                </a:lnTo>
                <a:close/>
                <a:moveTo>
                  <a:pt x="17542" y="75248"/>
                </a:moveTo>
                <a:lnTo>
                  <a:pt x="12945" y="75248"/>
                </a:lnTo>
                <a:lnTo>
                  <a:pt x="12945" y="70651"/>
                </a:lnTo>
                <a:lnTo>
                  <a:pt x="17542" y="70651"/>
                </a:lnTo>
                <a:close/>
                <a:moveTo>
                  <a:pt x="17542" y="70449"/>
                </a:moveTo>
                <a:lnTo>
                  <a:pt x="12945" y="70449"/>
                </a:lnTo>
                <a:lnTo>
                  <a:pt x="12945" y="65852"/>
                </a:lnTo>
                <a:lnTo>
                  <a:pt x="17542" y="65852"/>
                </a:lnTo>
                <a:close/>
                <a:moveTo>
                  <a:pt x="17542" y="65610"/>
                </a:moveTo>
                <a:lnTo>
                  <a:pt x="12945" y="65610"/>
                </a:lnTo>
                <a:lnTo>
                  <a:pt x="12945" y="61054"/>
                </a:lnTo>
                <a:lnTo>
                  <a:pt x="17542" y="61054"/>
                </a:lnTo>
                <a:close/>
                <a:moveTo>
                  <a:pt x="17542" y="60812"/>
                </a:moveTo>
                <a:lnTo>
                  <a:pt x="12945" y="60812"/>
                </a:lnTo>
                <a:lnTo>
                  <a:pt x="12945" y="56214"/>
                </a:lnTo>
                <a:lnTo>
                  <a:pt x="17542" y="56214"/>
                </a:lnTo>
                <a:close/>
                <a:moveTo>
                  <a:pt x="17542" y="55972"/>
                </a:moveTo>
                <a:lnTo>
                  <a:pt x="12945" y="55972"/>
                </a:lnTo>
                <a:lnTo>
                  <a:pt x="12945" y="51416"/>
                </a:lnTo>
                <a:lnTo>
                  <a:pt x="17542" y="51416"/>
                </a:lnTo>
                <a:close/>
                <a:moveTo>
                  <a:pt x="17542" y="51174"/>
                </a:moveTo>
                <a:lnTo>
                  <a:pt x="12945" y="51174"/>
                </a:lnTo>
                <a:lnTo>
                  <a:pt x="12945" y="46617"/>
                </a:lnTo>
                <a:lnTo>
                  <a:pt x="17542" y="46617"/>
                </a:lnTo>
                <a:close/>
                <a:moveTo>
                  <a:pt x="17542" y="46375"/>
                </a:moveTo>
                <a:lnTo>
                  <a:pt x="12945" y="46375"/>
                </a:lnTo>
                <a:lnTo>
                  <a:pt x="12945" y="41778"/>
                </a:lnTo>
                <a:lnTo>
                  <a:pt x="17542" y="41778"/>
                </a:lnTo>
                <a:close/>
                <a:moveTo>
                  <a:pt x="17542" y="41536"/>
                </a:moveTo>
                <a:lnTo>
                  <a:pt x="12945" y="41536"/>
                </a:lnTo>
                <a:lnTo>
                  <a:pt x="12945" y="36979"/>
                </a:lnTo>
                <a:lnTo>
                  <a:pt x="17542" y="36979"/>
                </a:lnTo>
                <a:close/>
                <a:moveTo>
                  <a:pt x="17542" y="36737"/>
                </a:moveTo>
                <a:lnTo>
                  <a:pt x="12945" y="36737"/>
                </a:lnTo>
                <a:lnTo>
                  <a:pt x="12945" y="32180"/>
                </a:lnTo>
                <a:lnTo>
                  <a:pt x="17542" y="32180"/>
                </a:lnTo>
                <a:close/>
                <a:moveTo>
                  <a:pt x="17542" y="31938"/>
                </a:moveTo>
                <a:lnTo>
                  <a:pt x="12945" y="31938"/>
                </a:lnTo>
                <a:lnTo>
                  <a:pt x="12945" y="27341"/>
                </a:lnTo>
                <a:lnTo>
                  <a:pt x="17542" y="27341"/>
                </a:lnTo>
                <a:close/>
                <a:moveTo>
                  <a:pt x="17542" y="27099"/>
                </a:moveTo>
                <a:lnTo>
                  <a:pt x="12945" y="27099"/>
                </a:lnTo>
                <a:lnTo>
                  <a:pt x="12945" y="22542"/>
                </a:lnTo>
                <a:lnTo>
                  <a:pt x="17542" y="22542"/>
                </a:lnTo>
                <a:close/>
                <a:moveTo>
                  <a:pt x="17542" y="22300"/>
                </a:moveTo>
                <a:lnTo>
                  <a:pt x="12945" y="22300"/>
                </a:lnTo>
                <a:lnTo>
                  <a:pt x="12945" y="17743"/>
                </a:lnTo>
                <a:lnTo>
                  <a:pt x="17542" y="17743"/>
                </a:lnTo>
                <a:close/>
                <a:moveTo>
                  <a:pt x="22341" y="80047"/>
                </a:moveTo>
                <a:lnTo>
                  <a:pt x="17784" y="80047"/>
                </a:lnTo>
                <a:lnTo>
                  <a:pt x="17784" y="75450"/>
                </a:lnTo>
                <a:lnTo>
                  <a:pt x="22341" y="75450"/>
                </a:lnTo>
                <a:close/>
                <a:moveTo>
                  <a:pt x="22341" y="75208"/>
                </a:moveTo>
                <a:lnTo>
                  <a:pt x="17784" y="75208"/>
                </a:lnTo>
                <a:lnTo>
                  <a:pt x="17784" y="70651"/>
                </a:lnTo>
                <a:lnTo>
                  <a:pt x="22341" y="70651"/>
                </a:lnTo>
                <a:close/>
                <a:moveTo>
                  <a:pt x="22341" y="70409"/>
                </a:moveTo>
                <a:lnTo>
                  <a:pt x="17784" y="70409"/>
                </a:lnTo>
                <a:lnTo>
                  <a:pt x="17784" y="65852"/>
                </a:lnTo>
                <a:lnTo>
                  <a:pt x="22341" y="65852"/>
                </a:lnTo>
                <a:close/>
                <a:moveTo>
                  <a:pt x="22341" y="65610"/>
                </a:moveTo>
                <a:lnTo>
                  <a:pt x="17784" y="65610"/>
                </a:lnTo>
                <a:lnTo>
                  <a:pt x="17784" y="61013"/>
                </a:lnTo>
                <a:lnTo>
                  <a:pt x="22341" y="61013"/>
                </a:lnTo>
                <a:close/>
                <a:moveTo>
                  <a:pt x="22341" y="60771"/>
                </a:moveTo>
                <a:lnTo>
                  <a:pt x="17784" y="60771"/>
                </a:lnTo>
                <a:lnTo>
                  <a:pt x="17784" y="56214"/>
                </a:lnTo>
                <a:lnTo>
                  <a:pt x="22341" y="56214"/>
                </a:lnTo>
                <a:close/>
                <a:moveTo>
                  <a:pt x="22341" y="55972"/>
                </a:moveTo>
                <a:lnTo>
                  <a:pt x="17784" y="55972"/>
                </a:lnTo>
                <a:lnTo>
                  <a:pt x="17784" y="51416"/>
                </a:lnTo>
                <a:lnTo>
                  <a:pt x="22341" y="51416"/>
                </a:lnTo>
                <a:close/>
                <a:moveTo>
                  <a:pt x="22341" y="51174"/>
                </a:moveTo>
                <a:lnTo>
                  <a:pt x="17784" y="51174"/>
                </a:lnTo>
                <a:lnTo>
                  <a:pt x="17784" y="46577"/>
                </a:lnTo>
                <a:lnTo>
                  <a:pt x="22341" y="46577"/>
                </a:lnTo>
                <a:close/>
                <a:moveTo>
                  <a:pt x="22341" y="46335"/>
                </a:moveTo>
                <a:lnTo>
                  <a:pt x="17784" y="46335"/>
                </a:lnTo>
                <a:lnTo>
                  <a:pt x="17784" y="41778"/>
                </a:lnTo>
                <a:lnTo>
                  <a:pt x="22341" y="41778"/>
                </a:lnTo>
                <a:close/>
                <a:moveTo>
                  <a:pt x="22341" y="41536"/>
                </a:moveTo>
                <a:lnTo>
                  <a:pt x="17784" y="41536"/>
                </a:lnTo>
                <a:lnTo>
                  <a:pt x="17784" y="36939"/>
                </a:lnTo>
                <a:lnTo>
                  <a:pt x="22341" y="36939"/>
                </a:lnTo>
                <a:close/>
                <a:moveTo>
                  <a:pt x="22341" y="36737"/>
                </a:moveTo>
                <a:lnTo>
                  <a:pt x="17784" y="36737"/>
                </a:lnTo>
                <a:lnTo>
                  <a:pt x="17784" y="32140"/>
                </a:lnTo>
                <a:lnTo>
                  <a:pt x="22341" y="32140"/>
                </a:lnTo>
                <a:close/>
                <a:moveTo>
                  <a:pt x="22341" y="31898"/>
                </a:moveTo>
                <a:lnTo>
                  <a:pt x="17784" y="31898"/>
                </a:lnTo>
                <a:lnTo>
                  <a:pt x="17784" y="27341"/>
                </a:lnTo>
                <a:lnTo>
                  <a:pt x="22341" y="27341"/>
                </a:lnTo>
                <a:close/>
                <a:moveTo>
                  <a:pt x="22341" y="27099"/>
                </a:moveTo>
                <a:lnTo>
                  <a:pt x="17784" y="27099"/>
                </a:lnTo>
                <a:lnTo>
                  <a:pt x="17784" y="22502"/>
                </a:lnTo>
                <a:lnTo>
                  <a:pt x="22341" y="22502"/>
                </a:lnTo>
                <a:close/>
                <a:moveTo>
                  <a:pt x="22341" y="22260"/>
                </a:moveTo>
                <a:lnTo>
                  <a:pt x="17784" y="22260"/>
                </a:lnTo>
                <a:lnTo>
                  <a:pt x="17784" y="17703"/>
                </a:lnTo>
                <a:lnTo>
                  <a:pt x="22341" y="17703"/>
                </a:lnTo>
                <a:close/>
                <a:moveTo>
                  <a:pt x="22341" y="17461"/>
                </a:moveTo>
                <a:lnTo>
                  <a:pt x="17784" y="17461"/>
                </a:lnTo>
                <a:lnTo>
                  <a:pt x="17784" y="12904"/>
                </a:lnTo>
                <a:lnTo>
                  <a:pt x="22341" y="12904"/>
                </a:lnTo>
                <a:close/>
                <a:moveTo>
                  <a:pt x="27139" y="84846"/>
                </a:moveTo>
                <a:lnTo>
                  <a:pt x="22583" y="84846"/>
                </a:lnTo>
                <a:lnTo>
                  <a:pt x="22583" y="80249"/>
                </a:lnTo>
                <a:lnTo>
                  <a:pt x="27139" y="80249"/>
                </a:lnTo>
                <a:close/>
                <a:moveTo>
                  <a:pt x="27139" y="80007"/>
                </a:moveTo>
                <a:lnTo>
                  <a:pt x="22583" y="80007"/>
                </a:lnTo>
                <a:lnTo>
                  <a:pt x="22583" y="75450"/>
                </a:lnTo>
                <a:lnTo>
                  <a:pt x="27139" y="75450"/>
                </a:lnTo>
                <a:close/>
                <a:moveTo>
                  <a:pt x="27139" y="75208"/>
                </a:moveTo>
                <a:lnTo>
                  <a:pt x="22583" y="75208"/>
                </a:lnTo>
                <a:lnTo>
                  <a:pt x="22583" y="70611"/>
                </a:lnTo>
                <a:lnTo>
                  <a:pt x="27139" y="70611"/>
                </a:lnTo>
                <a:close/>
                <a:moveTo>
                  <a:pt x="27139" y="70369"/>
                </a:moveTo>
                <a:lnTo>
                  <a:pt x="22583" y="70369"/>
                </a:lnTo>
                <a:lnTo>
                  <a:pt x="22583" y="65812"/>
                </a:lnTo>
                <a:lnTo>
                  <a:pt x="27139" y="65812"/>
                </a:lnTo>
                <a:close/>
                <a:moveTo>
                  <a:pt x="27139" y="65570"/>
                </a:moveTo>
                <a:lnTo>
                  <a:pt x="22583" y="65570"/>
                </a:lnTo>
                <a:lnTo>
                  <a:pt x="22583" y="61013"/>
                </a:lnTo>
                <a:lnTo>
                  <a:pt x="27139" y="61013"/>
                </a:lnTo>
                <a:close/>
                <a:moveTo>
                  <a:pt x="27139" y="60771"/>
                </a:moveTo>
                <a:lnTo>
                  <a:pt x="22583" y="60771"/>
                </a:lnTo>
                <a:lnTo>
                  <a:pt x="22583" y="56174"/>
                </a:lnTo>
                <a:lnTo>
                  <a:pt x="27139" y="56174"/>
                </a:lnTo>
                <a:close/>
                <a:moveTo>
                  <a:pt x="27139" y="55932"/>
                </a:moveTo>
                <a:lnTo>
                  <a:pt x="22583" y="55932"/>
                </a:lnTo>
                <a:lnTo>
                  <a:pt x="22583" y="51375"/>
                </a:lnTo>
                <a:lnTo>
                  <a:pt x="27139" y="51375"/>
                </a:lnTo>
                <a:close/>
                <a:moveTo>
                  <a:pt x="27139" y="51133"/>
                </a:moveTo>
                <a:lnTo>
                  <a:pt x="22583" y="51133"/>
                </a:lnTo>
                <a:lnTo>
                  <a:pt x="22583" y="46577"/>
                </a:lnTo>
                <a:lnTo>
                  <a:pt x="27139" y="46577"/>
                </a:lnTo>
                <a:close/>
                <a:moveTo>
                  <a:pt x="27139" y="46335"/>
                </a:moveTo>
                <a:lnTo>
                  <a:pt x="22583" y="46335"/>
                </a:lnTo>
                <a:lnTo>
                  <a:pt x="22583" y="41737"/>
                </a:lnTo>
                <a:lnTo>
                  <a:pt x="27139" y="41737"/>
                </a:lnTo>
                <a:close/>
                <a:moveTo>
                  <a:pt x="27139" y="41495"/>
                </a:moveTo>
                <a:lnTo>
                  <a:pt x="22583" y="41495"/>
                </a:lnTo>
                <a:lnTo>
                  <a:pt x="22583" y="36939"/>
                </a:lnTo>
                <a:lnTo>
                  <a:pt x="27139" y="36939"/>
                </a:lnTo>
                <a:close/>
                <a:moveTo>
                  <a:pt x="27139" y="36697"/>
                </a:moveTo>
                <a:lnTo>
                  <a:pt x="22583" y="36697"/>
                </a:lnTo>
                <a:lnTo>
                  <a:pt x="22583" y="32140"/>
                </a:lnTo>
                <a:lnTo>
                  <a:pt x="27139" y="32140"/>
                </a:lnTo>
                <a:close/>
                <a:moveTo>
                  <a:pt x="27139" y="31898"/>
                </a:moveTo>
                <a:lnTo>
                  <a:pt x="22583" y="31898"/>
                </a:lnTo>
                <a:lnTo>
                  <a:pt x="22583" y="27301"/>
                </a:lnTo>
                <a:lnTo>
                  <a:pt x="27139" y="27301"/>
                </a:lnTo>
                <a:close/>
                <a:moveTo>
                  <a:pt x="27139" y="27059"/>
                </a:moveTo>
                <a:lnTo>
                  <a:pt x="22583" y="27059"/>
                </a:lnTo>
                <a:lnTo>
                  <a:pt x="22583" y="22502"/>
                </a:lnTo>
                <a:lnTo>
                  <a:pt x="27139" y="22502"/>
                </a:lnTo>
                <a:close/>
                <a:moveTo>
                  <a:pt x="27139" y="22260"/>
                </a:moveTo>
                <a:lnTo>
                  <a:pt x="22583" y="22260"/>
                </a:lnTo>
                <a:lnTo>
                  <a:pt x="22583" y="17703"/>
                </a:lnTo>
                <a:lnTo>
                  <a:pt x="27139" y="17703"/>
                </a:lnTo>
                <a:close/>
                <a:moveTo>
                  <a:pt x="27139" y="17461"/>
                </a:moveTo>
                <a:lnTo>
                  <a:pt x="22583" y="17461"/>
                </a:lnTo>
                <a:lnTo>
                  <a:pt x="22583" y="12864"/>
                </a:lnTo>
                <a:lnTo>
                  <a:pt x="27139" y="12864"/>
                </a:lnTo>
                <a:close/>
                <a:moveTo>
                  <a:pt x="27139" y="12622"/>
                </a:moveTo>
                <a:lnTo>
                  <a:pt x="22583" y="12622"/>
                </a:lnTo>
                <a:lnTo>
                  <a:pt x="22583" y="8065"/>
                </a:lnTo>
                <a:lnTo>
                  <a:pt x="27139" y="8065"/>
                </a:lnTo>
                <a:close/>
                <a:moveTo>
                  <a:pt x="31979" y="84806"/>
                </a:moveTo>
                <a:lnTo>
                  <a:pt x="27381" y="84806"/>
                </a:lnTo>
                <a:lnTo>
                  <a:pt x="27381" y="80249"/>
                </a:lnTo>
                <a:lnTo>
                  <a:pt x="31979" y="80249"/>
                </a:lnTo>
                <a:close/>
                <a:moveTo>
                  <a:pt x="31979" y="80007"/>
                </a:moveTo>
                <a:lnTo>
                  <a:pt x="27381" y="80007"/>
                </a:lnTo>
                <a:lnTo>
                  <a:pt x="27381" y="75410"/>
                </a:lnTo>
                <a:lnTo>
                  <a:pt x="31979" y="75410"/>
                </a:lnTo>
                <a:close/>
                <a:moveTo>
                  <a:pt x="31979" y="75168"/>
                </a:moveTo>
                <a:lnTo>
                  <a:pt x="27381" y="75168"/>
                </a:lnTo>
                <a:lnTo>
                  <a:pt x="27381" y="70611"/>
                </a:lnTo>
                <a:lnTo>
                  <a:pt x="31979" y="70611"/>
                </a:lnTo>
                <a:close/>
                <a:moveTo>
                  <a:pt x="31979" y="70369"/>
                </a:moveTo>
                <a:lnTo>
                  <a:pt x="27381" y="70369"/>
                </a:lnTo>
                <a:lnTo>
                  <a:pt x="27381" y="65812"/>
                </a:lnTo>
                <a:lnTo>
                  <a:pt x="31979" y="65812"/>
                </a:lnTo>
                <a:close/>
                <a:moveTo>
                  <a:pt x="31979" y="65570"/>
                </a:moveTo>
                <a:lnTo>
                  <a:pt x="27381" y="65570"/>
                </a:lnTo>
                <a:lnTo>
                  <a:pt x="27381" y="60973"/>
                </a:lnTo>
                <a:lnTo>
                  <a:pt x="31979" y="60973"/>
                </a:lnTo>
                <a:close/>
                <a:moveTo>
                  <a:pt x="31979" y="60731"/>
                </a:moveTo>
                <a:lnTo>
                  <a:pt x="27381" y="60731"/>
                </a:lnTo>
                <a:lnTo>
                  <a:pt x="27381" y="56174"/>
                </a:lnTo>
                <a:lnTo>
                  <a:pt x="31979" y="56174"/>
                </a:lnTo>
                <a:close/>
                <a:moveTo>
                  <a:pt x="31979" y="55932"/>
                </a:moveTo>
                <a:lnTo>
                  <a:pt x="27381" y="55932"/>
                </a:lnTo>
                <a:lnTo>
                  <a:pt x="27381" y="51375"/>
                </a:lnTo>
                <a:lnTo>
                  <a:pt x="31979" y="51375"/>
                </a:lnTo>
                <a:close/>
                <a:moveTo>
                  <a:pt x="31979" y="51133"/>
                </a:moveTo>
                <a:lnTo>
                  <a:pt x="27381" y="51133"/>
                </a:lnTo>
                <a:lnTo>
                  <a:pt x="27381" y="46536"/>
                </a:lnTo>
                <a:lnTo>
                  <a:pt x="31979" y="46536"/>
                </a:lnTo>
                <a:close/>
                <a:moveTo>
                  <a:pt x="31979" y="46294"/>
                </a:moveTo>
                <a:lnTo>
                  <a:pt x="27381" y="46294"/>
                </a:lnTo>
                <a:lnTo>
                  <a:pt x="27381" y="41737"/>
                </a:lnTo>
                <a:lnTo>
                  <a:pt x="31979" y="41737"/>
                </a:lnTo>
                <a:close/>
                <a:moveTo>
                  <a:pt x="31979" y="41495"/>
                </a:moveTo>
                <a:lnTo>
                  <a:pt x="27381" y="41495"/>
                </a:lnTo>
                <a:lnTo>
                  <a:pt x="27381" y="36898"/>
                </a:lnTo>
                <a:lnTo>
                  <a:pt x="31979" y="36898"/>
                </a:lnTo>
                <a:close/>
                <a:moveTo>
                  <a:pt x="31979" y="36656"/>
                </a:moveTo>
                <a:lnTo>
                  <a:pt x="27381" y="36656"/>
                </a:lnTo>
                <a:lnTo>
                  <a:pt x="27381" y="32099"/>
                </a:lnTo>
                <a:lnTo>
                  <a:pt x="31979" y="32099"/>
                </a:lnTo>
                <a:close/>
                <a:moveTo>
                  <a:pt x="31979" y="31858"/>
                </a:moveTo>
                <a:lnTo>
                  <a:pt x="27381" y="31858"/>
                </a:lnTo>
                <a:lnTo>
                  <a:pt x="27381" y="27301"/>
                </a:lnTo>
                <a:lnTo>
                  <a:pt x="31979" y="27301"/>
                </a:lnTo>
                <a:close/>
                <a:moveTo>
                  <a:pt x="31979" y="27059"/>
                </a:moveTo>
                <a:lnTo>
                  <a:pt x="27381" y="27059"/>
                </a:lnTo>
                <a:lnTo>
                  <a:pt x="27381" y="22462"/>
                </a:lnTo>
                <a:lnTo>
                  <a:pt x="31979" y="22462"/>
                </a:lnTo>
                <a:close/>
                <a:moveTo>
                  <a:pt x="31979" y="22220"/>
                </a:moveTo>
                <a:lnTo>
                  <a:pt x="27381" y="22220"/>
                </a:lnTo>
                <a:lnTo>
                  <a:pt x="27381" y="17663"/>
                </a:lnTo>
                <a:lnTo>
                  <a:pt x="31979" y="17663"/>
                </a:lnTo>
                <a:close/>
                <a:moveTo>
                  <a:pt x="31979" y="17421"/>
                </a:moveTo>
                <a:lnTo>
                  <a:pt x="27381" y="17421"/>
                </a:lnTo>
                <a:lnTo>
                  <a:pt x="27381" y="12864"/>
                </a:lnTo>
                <a:lnTo>
                  <a:pt x="31979" y="12864"/>
                </a:lnTo>
                <a:close/>
                <a:moveTo>
                  <a:pt x="31979" y="12622"/>
                </a:moveTo>
                <a:lnTo>
                  <a:pt x="27381" y="12622"/>
                </a:lnTo>
                <a:lnTo>
                  <a:pt x="27381" y="8025"/>
                </a:lnTo>
                <a:lnTo>
                  <a:pt x="31979" y="8025"/>
                </a:lnTo>
                <a:close/>
                <a:moveTo>
                  <a:pt x="36777" y="89604"/>
                </a:moveTo>
                <a:lnTo>
                  <a:pt x="32220" y="89604"/>
                </a:lnTo>
                <a:lnTo>
                  <a:pt x="32220" y="85007"/>
                </a:lnTo>
                <a:lnTo>
                  <a:pt x="36777" y="85007"/>
                </a:lnTo>
                <a:close/>
                <a:moveTo>
                  <a:pt x="36777" y="84765"/>
                </a:moveTo>
                <a:lnTo>
                  <a:pt x="32220" y="84765"/>
                </a:lnTo>
                <a:lnTo>
                  <a:pt x="32220" y="80208"/>
                </a:lnTo>
                <a:lnTo>
                  <a:pt x="36777" y="80208"/>
                </a:lnTo>
                <a:close/>
                <a:moveTo>
                  <a:pt x="36777" y="79966"/>
                </a:moveTo>
                <a:lnTo>
                  <a:pt x="32220" y="79966"/>
                </a:lnTo>
                <a:lnTo>
                  <a:pt x="32220" y="75410"/>
                </a:lnTo>
                <a:lnTo>
                  <a:pt x="36777" y="75410"/>
                </a:lnTo>
                <a:close/>
                <a:moveTo>
                  <a:pt x="36777" y="75168"/>
                </a:moveTo>
                <a:lnTo>
                  <a:pt x="32220" y="75168"/>
                </a:lnTo>
                <a:lnTo>
                  <a:pt x="32220" y="70570"/>
                </a:lnTo>
                <a:lnTo>
                  <a:pt x="36777" y="70570"/>
                </a:lnTo>
                <a:close/>
                <a:moveTo>
                  <a:pt x="36777" y="70329"/>
                </a:moveTo>
                <a:lnTo>
                  <a:pt x="32220" y="70329"/>
                </a:lnTo>
                <a:lnTo>
                  <a:pt x="32220" y="65772"/>
                </a:lnTo>
                <a:lnTo>
                  <a:pt x="36777" y="65772"/>
                </a:lnTo>
                <a:close/>
                <a:moveTo>
                  <a:pt x="36777" y="65530"/>
                </a:moveTo>
                <a:lnTo>
                  <a:pt x="32220" y="65530"/>
                </a:lnTo>
                <a:lnTo>
                  <a:pt x="32220" y="60973"/>
                </a:lnTo>
                <a:lnTo>
                  <a:pt x="36777" y="60973"/>
                </a:lnTo>
                <a:close/>
                <a:moveTo>
                  <a:pt x="36777" y="60731"/>
                </a:moveTo>
                <a:lnTo>
                  <a:pt x="32220" y="60731"/>
                </a:lnTo>
                <a:lnTo>
                  <a:pt x="32220" y="56134"/>
                </a:lnTo>
                <a:lnTo>
                  <a:pt x="36777" y="56134"/>
                </a:lnTo>
                <a:close/>
                <a:moveTo>
                  <a:pt x="36777" y="55892"/>
                </a:moveTo>
                <a:lnTo>
                  <a:pt x="32220" y="55892"/>
                </a:lnTo>
                <a:lnTo>
                  <a:pt x="32220" y="51335"/>
                </a:lnTo>
                <a:lnTo>
                  <a:pt x="36777" y="51335"/>
                </a:lnTo>
                <a:close/>
                <a:moveTo>
                  <a:pt x="36777" y="51093"/>
                </a:moveTo>
                <a:lnTo>
                  <a:pt x="32220" y="51093"/>
                </a:lnTo>
                <a:lnTo>
                  <a:pt x="32220" y="46536"/>
                </a:lnTo>
                <a:lnTo>
                  <a:pt x="36777" y="46536"/>
                </a:lnTo>
                <a:close/>
                <a:moveTo>
                  <a:pt x="36777" y="46294"/>
                </a:moveTo>
                <a:lnTo>
                  <a:pt x="32220" y="46294"/>
                </a:lnTo>
                <a:lnTo>
                  <a:pt x="32220" y="41697"/>
                </a:lnTo>
                <a:lnTo>
                  <a:pt x="36777" y="41697"/>
                </a:lnTo>
                <a:close/>
                <a:moveTo>
                  <a:pt x="36777" y="41455"/>
                </a:moveTo>
                <a:lnTo>
                  <a:pt x="32220" y="41455"/>
                </a:lnTo>
                <a:lnTo>
                  <a:pt x="32220" y="36898"/>
                </a:lnTo>
                <a:lnTo>
                  <a:pt x="36777" y="36898"/>
                </a:lnTo>
                <a:close/>
                <a:moveTo>
                  <a:pt x="36777" y="36656"/>
                </a:moveTo>
                <a:lnTo>
                  <a:pt x="32220" y="36656"/>
                </a:lnTo>
                <a:lnTo>
                  <a:pt x="32220" y="32059"/>
                </a:lnTo>
                <a:lnTo>
                  <a:pt x="36777" y="32059"/>
                </a:lnTo>
                <a:close/>
                <a:moveTo>
                  <a:pt x="36777" y="31817"/>
                </a:moveTo>
                <a:lnTo>
                  <a:pt x="32220" y="31817"/>
                </a:lnTo>
                <a:lnTo>
                  <a:pt x="32220" y="27260"/>
                </a:lnTo>
                <a:lnTo>
                  <a:pt x="36777" y="27260"/>
                </a:lnTo>
                <a:close/>
                <a:moveTo>
                  <a:pt x="36777" y="27018"/>
                </a:moveTo>
                <a:lnTo>
                  <a:pt x="32220" y="27018"/>
                </a:lnTo>
                <a:lnTo>
                  <a:pt x="32220" y="22462"/>
                </a:lnTo>
                <a:lnTo>
                  <a:pt x="36777" y="22462"/>
                </a:lnTo>
                <a:close/>
                <a:moveTo>
                  <a:pt x="36777" y="22220"/>
                </a:moveTo>
                <a:lnTo>
                  <a:pt x="32220" y="22220"/>
                </a:lnTo>
                <a:lnTo>
                  <a:pt x="32220" y="17622"/>
                </a:lnTo>
                <a:lnTo>
                  <a:pt x="36777" y="17622"/>
                </a:lnTo>
                <a:close/>
                <a:moveTo>
                  <a:pt x="36777" y="17380"/>
                </a:moveTo>
                <a:lnTo>
                  <a:pt x="32220" y="17380"/>
                </a:lnTo>
                <a:lnTo>
                  <a:pt x="32220" y="12824"/>
                </a:lnTo>
                <a:lnTo>
                  <a:pt x="36777" y="12824"/>
                </a:lnTo>
                <a:close/>
                <a:moveTo>
                  <a:pt x="36777" y="12582"/>
                </a:moveTo>
                <a:lnTo>
                  <a:pt x="32220" y="12582"/>
                </a:lnTo>
                <a:lnTo>
                  <a:pt x="32220" y="8025"/>
                </a:lnTo>
                <a:lnTo>
                  <a:pt x="36777" y="8025"/>
                </a:lnTo>
                <a:close/>
                <a:moveTo>
                  <a:pt x="36777" y="7783"/>
                </a:moveTo>
                <a:lnTo>
                  <a:pt x="32220" y="7783"/>
                </a:lnTo>
                <a:lnTo>
                  <a:pt x="32220" y="3307"/>
                </a:lnTo>
                <a:lnTo>
                  <a:pt x="36777" y="3307"/>
                </a:lnTo>
                <a:lnTo>
                  <a:pt x="36777" y="7904"/>
                </a:lnTo>
                <a:close/>
                <a:moveTo>
                  <a:pt x="41616" y="89564"/>
                </a:moveTo>
                <a:lnTo>
                  <a:pt x="37019" y="89564"/>
                </a:lnTo>
                <a:lnTo>
                  <a:pt x="37019" y="85007"/>
                </a:lnTo>
                <a:lnTo>
                  <a:pt x="41616" y="85007"/>
                </a:lnTo>
                <a:close/>
                <a:moveTo>
                  <a:pt x="41616" y="84765"/>
                </a:moveTo>
                <a:lnTo>
                  <a:pt x="37019" y="84765"/>
                </a:lnTo>
                <a:lnTo>
                  <a:pt x="37019" y="80168"/>
                </a:lnTo>
                <a:lnTo>
                  <a:pt x="41616" y="80168"/>
                </a:lnTo>
                <a:close/>
                <a:moveTo>
                  <a:pt x="41616" y="79926"/>
                </a:moveTo>
                <a:lnTo>
                  <a:pt x="37019" y="79926"/>
                </a:lnTo>
                <a:lnTo>
                  <a:pt x="37019" y="75369"/>
                </a:lnTo>
                <a:lnTo>
                  <a:pt x="41616" y="75369"/>
                </a:lnTo>
                <a:close/>
                <a:moveTo>
                  <a:pt x="41616" y="75127"/>
                </a:moveTo>
                <a:lnTo>
                  <a:pt x="37019" y="75127"/>
                </a:lnTo>
                <a:lnTo>
                  <a:pt x="37019" y="70570"/>
                </a:lnTo>
                <a:lnTo>
                  <a:pt x="41616" y="70570"/>
                </a:lnTo>
                <a:close/>
                <a:moveTo>
                  <a:pt x="41616" y="70329"/>
                </a:moveTo>
                <a:lnTo>
                  <a:pt x="37019" y="70329"/>
                </a:lnTo>
                <a:lnTo>
                  <a:pt x="37019" y="65731"/>
                </a:lnTo>
                <a:lnTo>
                  <a:pt x="41616" y="65731"/>
                </a:lnTo>
                <a:close/>
                <a:moveTo>
                  <a:pt x="41616" y="65489"/>
                </a:moveTo>
                <a:lnTo>
                  <a:pt x="37019" y="65489"/>
                </a:lnTo>
                <a:lnTo>
                  <a:pt x="37019" y="60933"/>
                </a:lnTo>
                <a:lnTo>
                  <a:pt x="41616" y="60933"/>
                </a:lnTo>
                <a:close/>
                <a:moveTo>
                  <a:pt x="41616" y="60691"/>
                </a:moveTo>
                <a:lnTo>
                  <a:pt x="37019" y="60691"/>
                </a:lnTo>
                <a:lnTo>
                  <a:pt x="37019" y="56134"/>
                </a:lnTo>
                <a:lnTo>
                  <a:pt x="41616" y="56134"/>
                </a:lnTo>
                <a:close/>
                <a:moveTo>
                  <a:pt x="41616" y="55892"/>
                </a:moveTo>
                <a:lnTo>
                  <a:pt x="37019" y="55892"/>
                </a:lnTo>
                <a:lnTo>
                  <a:pt x="37019" y="51295"/>
                </a:lnTo>
                <a:lnTo>
                  <a:pt x="41616" y="51295"/>
                </a:lnTo>
                <a:close/>
                <a:moveTo>
                  <a:pt x="41616" y="51053"/>
                </a:moveTo>
                <a:lnTo>
                  <a:pt x="37019" y="51053"/>
                </a:lnTo>
                <a:lnTo>
                  <a:pt x="37019" y="46496"/>
                </a:lnTo>
                <a:lnTo>
                  <a:pt x="41616" y="46496"/>
                </a:lnTo>
                <a:close/>
                <a:moveTo>
                  <a:pt x="41616" y="46254"/>
                </a:moveTo>
                <a:lnTo>
                  <a:pt x="37019" y="46254"/>
                </a:lnTo>
                <a:lnTo>
                  <a:pt x="37019" y="41697"/>
                </a:lnTo>
                <a:lnTo>
                  <a:pt x="41616" y="41697"/>
                </a:lnTo>
                <a:close/>
                <a:moveTo>
                  <a:pt x="41616" y="41455"/>
                </a:moveTo>
                <a:lnTo>
                  <a:pt x="37019" y="41455"/>
                </a:lnTo>
                <a:lnTo>
                  <a:pt x="37019" y="36858"/>
                </a:lnTo>
                <a:lnTo>
                  <a:pt x="41616" y="36858"/>
                </a:lnTo>
                <a:close/>
                <a:moveTo>
                  <a:pt x="41616" y="36616"/>
                </a:moveTo>
                <a:lnTo>
                  <a:pt x="37019" y="36616"/>
                </a:lnTo>
                <a:lnTo>
                  <a:pt x="37019" y="32059"/>
                </a:lnTo>
                <a:lnTo>
                  <a:pt x="41616" y="32059"/>
                </a:lnTo>
                <a:close/>
                <a:moveTo>
                  <a:pt x="41616" y="31817"/>
                </a:moveTo>
                <a:lnTo>
                  <a:pt x="37019" y="31817"/>
                </a:lnTo>
                <a:lnTo>
                  <a:pt x="37019" y="27220"/>
                </a:lnTo>
                <a:lnTo>
                  <a:pt x="41616" y="27220"/>
                </a:lnTo>
                <a:close/>
                <a:moveTo>
                  <a:pt x="41616" y="26978"/>
                </a:moveTo>
                <a:lnTo>
                  <a:pt x="37019" y="26978"/>
                </a:lnTo>
                <a:lnTo>
                  <a:pt x="37019" y="22421"/>
                </a:lnTo>
                <a:lnTo>
                  <a:pt x="41616" y="22421"/>
                </a:lnTo>
                <a:close/>
                <a:moveTo>
                  <a:pt x="41616" y="22179"/>
                </a:moveTo>
                <a:lnTo>
                  <a:pt x="37019" y="22179"/>
                </a:lnTo>
                <a:lnTo>
                  <a:pt x="37019" y="17622"/>
                </a:lnTo>
                <a:lnTo>
                  <a:pt x="41616" y="17622"/>
                </a:lnTo>
                <a:close/>
                <a:moveTo>
                  <a:pt x="41616" y="17380"/>
                </a:moveTo>
                <a:lnTo>
                  <a:pt x="37019" y="17380"/>
                </a:lnTo>
                <a:lnTo>
                  <a:pt x="37019" y="12783"/>
                </a:lnTo>
                <a:lnTo>
                  <a:pt x="41616" y="12783"/>
                </a:lnTo>
                <a:close/>
                <a:moveTo>
                  <a:pt x="41616" y="12541"/>
                </a:moveTo>
                <a:lnTo>
                  <a:pt x="37019" y="12541"/>
                </a:lnTo>
                <a:lnTo>
                  <a:pt x="37019" y="7985"/>
                </a:lnTo>
                <a:lnTo>
                  <a:pt x="41616" y="7985"/>
                </a:lnTo>
                <a:close/>
                <a:moveTo>
                  <a:pt x="41616" y="7743"/>
                </a:moveTo>
                <a:lnTo>
                  <a:pt x="37019" y="7743"/>
                </a:lnTo>
                <a:lnTo>
                  <a:pt x="37019" y="3307"/>
                </a:lnTo>
                <a:lnTo>
                  <a:pt x="41616" y="3307"/>
                </a:lnTo>
                <a:lnTo>
                  <a:pt x="41616" y="7904"/>
                </a:lnTo>
                <a:close/>
                <a:moveTo>
                  <a:pt x="46415" y="89564"/>
                </a:moveTo>
                <a:lnTo>
                  <a:pt x="41858" y="89564"/>
                </a:lnTo>
                <a:lnTo>
                  <a:pt x="41858" y="84967"/>
                </a:lnTo>
                <a:lnTo>
                  <a:pt x="46415" y="84967"/>
                </a:lnTo>
                <a:close/>
                <a:moveTo>
                  <a:pt x="46415" y="84725"/>
                </a:moveTo>
                <a:lnTo>
                  <a:pt x="41858" y="84725"/>
                </a:lnTo>
                <a:lnTo>
                  <a:pt x="41858" y="80168"/>
                </a:lnTo>
                <a:lnTo>
                  <a:pt x="46415" y="80168"/>
                </a:lnTo>
                <a:close/>
                <a:moveTo>
                  <a:pt x="46415" y="79926"/>
                </a:moveTo>
                <a:lnTo>
                  <a:pt x="41858" y="79926"/>
                </a:lnTo>
                <a:lnTo>
                  <a:pt x="41858" y="75329"/>
                </a:lnTo>
                <a:lnTo>
                  <a:pt x="46415" y="75329"/>
                </a:lnTo>
                <a:close/>
                <a:moveTo>
                  <a:pt x="46415" y="75087"/>
                </a:moveTo>
                <a:lnTo>
                  <a:pt x="41858" y="75087"/>
                </a:lnTo>
                <a:lnTo>
                  <a:pt x="41858" y="70530"/>
                </a:lnTo>
                <a:lnTo>
                  <a:pt x="46415" y="70530"/>
                </a:lnTo>
                <a:close/>
                <a:moveTo>
                  <a:pt x="46415" y="70288"/>
                </a:moveTo>
                <a:lnTo>
                  <a:pt x="41858" y="70288"/>
                </a:lnTo>
                <a:lnTo>
                  <a:pt x="41858" y="65731"/>
                </a:lnTo>
                <a:lnTo>
                  <a:pt x="46415" y="65731"/>
                </a:lnTo>
                <a:close/>
                <a:moveTo>
                  <a:pt x="46415" y="65489"/>
                </a:moveTo>
                <a:lnTo>
                  <a:pt x="41858" y="65489"/>
                </a:lnTo>
                <a:lnTo>
                  <a:pt x="41858" y="60892"/>
                </a:lnTo>
                <a:lnTo>
                  <a:pt x="46415" y="60892"/>
                </a:lnTo>
                <a:close/>
                <a:moveTo>
                  <a:pt x="46415" y="60650"/>
                </a:moveTo>
                <a:lnTo>
                  <a:pt x="41858" y="60650"/>
                </a:lnTo>
                <a:lnTo>
                  <a:pt x="41858" y="56093"/>
                </a:lnTo>
                <a:lnTo>
                  <a:pt x="46415" y="56093"/>
                </a:lnTo>
                <a:close/>
                <a:moveTo>
                  <a:pt x="46415" y="55851"/>
                </a:moveTo>
                <a:lnTo>
                  <a:pt x="41858" y="55851"/>
                </a:lnTo>
                <a:lnTo>
                  <a:pt x="41858" y="51295"/>
                </a:lnTo>
                <a:lnTo>
                  <a:pt x="46415" y="51295"/>
                </a:lnTo>
                <a:close/>
                <a:moveTo>
                  <a:pt x="46415" y="51053"/>
                </a:moveTo>
                <a:lnTo>
                  <a:pt x="41858" y="51053"/>
                </a:lnTo>
                <a:lnTo>
                  <a:pt x="41858" y="46456"/>
                </a:lnTo>
                <a:lnTo>
                  <a:pt x="46415" y="46456"/>
                </a:lnTo>
                <a:close/>
                <a:moveTo>
                  <a:pt x="46415" y="46214"/>
                </a:moveTo>
                <a:lnTo>
                  <a:pt x="41858" y="46214"/>
                </a:lnTo>
                <a:lnTo>
                  <a:pt x="41858" y="41657"/>
                </a:lnTo>
                <a:lnTo>
                  <a:pt x="46415" y="41657"/>
                </a:lnTo>
                <a:close/>
                <a:moveTo>
                  <a:pt x="46415" y="41415"/>
                </a:moveTo>
                <a:lnTo>
                  <a:pt x="41858" y="41415"/>
                </a:lnTo>
                <a:lnTo>
                  <a:pt x="41858" y="36858"/>
                </a:lnTo>
                <a:lnTo>
                  <a:pt x="46415" y="36858"/>
                </a:lnTo>
                <a:close/>
                <a:moveTo>
                  <a:pt x="46415" y="36616"/>
                </a:moveTo>
                <a:lnTo>
                  <a:pt x="41858" y="36616"/>
                </a:lnTo>
                <a:lnTo>
                  <a:pt x="41858" y="32019"/>
                </a:lnTo>
                <a:lnTo>
                  <a:pt x="46415" y="32019"/>
                </a:lnTo>
                <a:close/>
                <a:moveTo>
                  <a:pt x="46415" y="31777"/>
                </a:moveTo>
                <a:lnTo>
                  <a:pt x="41858" y="31777"/>
                </a:lnTo>
                <a:lnTo>
                  <a:pt x="41858" y="27220"/>
                </a:lnTo>
                <a:lnTo>
                  <a:pt x="46415" y="27220"/>
                </a:lnTo>
                <a:close/>
                <a:moveTo>
                  <a:pt x="46415" y="26978"/>
                </a:moveTo>
                <a:lnTo>
                  <a:pt x="41858" y="26978"/>
                </a:lnTo>
                <a:lnTo>
                  <a:pt x="41858" y="22381"/>
                </a:lnTo>
                <a:lnTo>
                  <a:pt x="46415" y="22381"/>
                </a:lnTo>
                <a:close/>
                <a:moveTo>
                  <a:pt x="46415" y="22139"/>
                </a:moveTo>
                <a:lnTo>
                  <a:pt x="41858" y="22139"/>
                </a:lnTo>
                <a:lnTo>
                  <a:pt x="41858" y="17582"/>
                </a:lnTo>
                <a:lnTo>
                  <a:pt x="46415" y="17582"/>
                </a:lnTo>
                <a:close/>
                <a:moveTo>
                  <a:pt x="46415" y="17340"/>
                </a:moveTo>
                <a:lnTo>
                  <a:pt x="41858" y="17340"/>
                </a:lnTo>
                <a:lnTo>
                  <a:pt x="41858" y="12783"/>
                </a:lnTo>
                <a:lnTo>
                  <a:pt x="46415" y="12783"/>
                </a:lnTo>
                <a:close/>
                <a:moveTo>
                  <a:pt x="46415" y="12541"/>
                </a:moveTo>
                <a:lnTo>
                  <a:pt x="41858" y="12541"/>
                </a:lnTo>
                <a:lnTo>
                  <a:pt x="41858" y="7944"/>
                </a:lnTo>
                <a:lnTo>
                  <a:pt x="46415" y="7944"/>
                </a:lnTo>
                <a:close/>
                <a:moveTo>
                  <a:pt x="46415" y="7702"/>
                </a:moveTo>
                <a:lnTo>
                  <a:pt x="41858" y="7702"/>
                </a:lnTo>
                <a:lnTo>
                  <a:pt x="41858" y="3307"/>
                </a:lnTo>
                <a:lnTo>
                  <a:pt x="46415" y="3307"/>
                </a:lnTo>
                <a:lnTo>
                  <a:pt x="46415" y="7904"/>
                </a:lnTo>
                <a:close/>
                <a:moveTo>
                  <a:pt x="51214" y="89524"/>
                </a:moveTo>
                <a:lnTo>
                  <a:pt x="46657" y="89524"/>
                </a:lnTo>
                <a:lnTo>
                  <a:pt x="46657" y="84967"/>
                </a:lnTo>
                <a:lnTo>
                  <a:pt x="51214" y="84967"/>
                </a:lnTo>
                <a:close/>
                <a:moveTo>
                  <a:pt x="51214" y="84685"/>
                </a:moveTo>
                <a:lnTo>
                  <a:pt x="46657" y="84685"/>
                </a:lnTo>
                <a:lnTo>
                  <a:pt x="46657" y="80128"/>
                </a:lnTo>
                <a:lnTo>
                  <a:pt x="51214" y="80128"/>
                </a:lnTo>
                <a:close/>
                <a:moveTo>
                  <a:pt x="51214" y="79886"/>
                </a:moveTo>
                <a:lnTo>
                  <a:pt x="46657" y="79886"/>
                </a:lnTo>
                <a:lnTo>
                  <a:pt x="46657" y="75329"/>
                </a:lnTo>
                <a:lnTo>
                  <a:pt x="51214" y="75329"/>
                </a:lnTo>
                <a:close/>
                <a:moveTo>
                  <a:pt x="51214" y="75087"/>
                </a:moveTo>
                <a:lnTo>
                  <a:pt x="46657" y="75087"/>
                </a:lnTo>
                <a:lnTo>
                  <a:pt x="46657" y="70490"/>
                </a:lnTo>
                <a:lnTo>
                  <a:pt x="51214" y="70490"/>
                </a:lnTo>
                <a:close/>
                <a:moveTo>
                  <a:pt x="51214" y="70248"/>
                </a:moveTo>
                <a:lnTo>
                  <a:pt x="46657" y="70248"/>
                </a:lnTo>
                <a:lnTo>
                  <a:pt x="46657" y="65691"/>
                </a:lnTo>
                <a:lnTo>
                  <a:pt x="51214" y="65691"/>
                </a:lnTo>
                <a:close/>
                <a:moveTo>
                  <a:pt x="51214" y="65449"/>
                </a:moveTo>
                <a:lnTo>
                  <a:pt x="46657" y="65449"/>
                </a:lnTo>
                <a:lnTo>
                  <a:pt x="46657" y="60892"/>
                </a:lnTo>
                <a:lnTo>
                  <a:pt x="51214" y="60892"/>
                </a:lnTo>
                <a:close/>
                <a:moveTo>
                  <a:pt x="51214" y="60650"/>
                </a:moveTo>
                <a:lnTo>
                  <a:pt x="46657" y="60650"/>
                </a:lnTo>
                <a:lnTo>
                  <a:pt x="46657" y="56053"/>
                </a:lnTo>
                <a:lnTo>
                  <a:pt x="51214" y="56053"/>
                </a:lnTo>
                <a:close/>
                <a:moveTo>
                  <a:pt x="51214" y="55811"/>
                </a:moveTo>
                <a:lnTo>
                  <a:pt x="46657" y="55811"/>
                </a:lnTo>
                <a:lnTo>
                  <a:pt x="46657" y="51254"/>
                </a:lnTo>
                <a:lnTo>
                  <a:pt x="51214" y="51254"/>
                </a:lnTo>
                <a:close/>
                <a:moveTo>
                  <a:pt x="51214" y="51012"/>
                </a:moveTo>
                <a:lnTo>
                  <a:pt x="46657" y="51012"/>
                </a:lnTo>
                <a:lnTo>
                  <a:pt x="46657" y="46456"/>
                </a:lnTo>
                <a:lnTo>
                  <a:pt x="51214" y="46456"/>
                </a:lnTo>
                <a:close/>
                <a:moveTo>
                  <a:pt x="51214" y="46214"/>
                </a:moveTo>
                <a:lnTo>
                  <a:pt x="46657" y="46214"/>
                </a:lnTo>
                <a:lnTo>
                  <a:pt x="46657" y="41616"/>
                </a:lnTo>
                <a:lnTo>
                  <a:pt x="51214" y="41616"/>
                </a:lnTo>
                <a:close/>
                <a:moveTo>
                  <a:pt x="51214" y="41374"/>
                </a:moveTo>
                <a:lnTo>
                  <a:pt x="46657" y="41374"/>
                </a:lnTo>
                <a:lnTo>
                  <a:pt x="46657" y="36818"/>
                </a:lnTo>
                <a:lnTo>
                  <a:pt x="51214" y="36818"/>
                </a:lnTo>
                <a:close/>
                <a:moveTo>
                  <a:pt x="51214" y="36576"/>
                </a:moveTo>
                <a:lnTo>
                  <a:pt x="46657" y="36576"/>
                </a:lnTo>
                <a:lnTo>
                  <a:pt x="46657" y="32019"/>
                </a:lnTo>
                <a:lnTo>
                  <a:pt x="51214" y="32019"/>
                </a:lnTo>
                <a:close/>
                <a:moveTo>
                  <a:pt x="51214" y="31777"/>
                </a:moveTo>
                <a:lnTo>
                  <a:pt x="46657" y="31777"/>
                </a:lnTo>
                <a:lnTo>
                  <a:pt x="46657" y="27180"/>
                </a:lnTo>
                <a:lnTo>
                  <a:pt x="51214" y="27180"/>
                </a:lnTo>
                <a:close/>
                <a:moveTo>
                  <a:pt x="51214" y="26938"/>
                </a:moveTo>
                <a:lnTo>
                  <a:pt x="46657" y="26938"/>
                </a:lnTo>
                <a:lnTo>
                  <a:pt x="46657" y="22381"/>
                </a:lnTo>
                <a:lnTo>
                  <a:pt x="51214" y="22381"/>
                </a:lnTo>
                <a:close/>
                <a:moveTo>
                  <a:pt x="51214" y="22139"/>
                </a:moveTo>
                <a:lnTo>
                  <a:pt x="46657" y="22139"/>
                </a:lnTo>
                <a:lnTo>
                  <a:pt x="46657" y="17582"/>
                </a:lnTo>
                <a:lnTo>
                  <a:pt x="51214" y="17582"/>
                </a:lnTo>
                <a:close/>
                <a:moveTo>
                  <a:pt x="51214" y="17340"/>
                </a:moveTo>
                <a:lnTo>
                  <a:pt x="46657" y="17340"/>
                </a:lnTo>
                <a:lnTo>
                  <a:pt x="46657" y="12743"/>
                </a:lnTo>
                <a:lnTo>
                  <a:pt x="51214" y="12743"/>
                </a:lnTo>
                <a:close/>
                <a:moveTo>
                  <a:pt x="51214" y="12501"/>
                </a:moveTo>
                <a:lnTo>
                  <a:pt x="46657" y="12501"/>
                </a:lnTo>
                <a:lnTo>
                  <a:pt x="46657" y="7944"/>
                </a:lnTo>
                <a:lnTo>
                  <a:pt x="51214" y="7944"/>
                </a:lnTo>
                <a:close/>
                <a:moveTo>
                  <a:pt x="51214" y="7702"/>
                </a:moveTo>
                <a:lnTo>
                  <a:pt x="46657" y="7702"/>
                </a:lnTo>
                <a:lnTo>
                  <a:pt x="46657" y="3307"/>
                </a:lnTo>
                <a:lnTo>
                  <a:pt x="51214" y="3307"/>
                </a:lnTo>
                <a:lnTo>
                  <a:pt x="51214" y="7904"/>
                </a:lnTo>
                <a:close/>
                <a:moveTo>
                  <a:pt x="56053" y="89483"/>
                </a:moveTo>
                <a:lnTo>
                  <a:pt x="51456" y="89483"/>
                </a:lnTo>
                <a:lnTo>
                  <a:pt x="51456" y="84927"/>
                </a:lnTo>
                <a:lnTo>
                  <a:pt x="56053" y="84927"/>
                </a:lnTo>
                <a:close/>
                <a:moveTo>
                  <a:pt x="56053" y="84685"/>
                </a:moveTo>
                <a:lnTo>
                  <a:pt x="51456" y="84685"/>
                </a:lnTo>
                <a:lnTo>
                  <a:pt x="51456" y="80087"/>
                </a:lnTo>
                <a:lnTo>
                  <a:pt x="56053" y="80087"/>
                </a:lnTo>
                <a:close/>
                <a:moveTo>
                  <a:pt x="56053" y="79845"/>
                </a:moveTo>
                <a:lnTo>
                  <a:pt x="51456" y="79845"/>
                </a:lnTo>
                <a:lnTo>
                  <a:pt x="51456" y="75289"/>
                </a:lnTo>
                <a:lnTo>
                  <a:pt x="56053" y="75289"/>
                </a:lnTo>
                <a:close/>
                <a:moveTo>
                  <a:pt x="56053" y="75047"/>
                </a:moveTo>
                <a:lnTo>
                  <a:pt x="51456" y="75047"/>
                </a:lnTo>
                <a:lnTo>
                  <a:pt x="51456" y="70490"/>
                </a:lnTo>
                <a:lnTo>
                  <a:pt x="56053" y="70490"/>
                </a:lnTo>
                <a:close/>
                <a:moveTo>
                  <a:pt x="56053" y="70248"/>
                </a:moveTo>
                <a:lnTo>
                  <a:pt x="51456" y="70248"/>
                </a:lnTo>
                <a:lnTo>
                  <a:pt x="51456" y="65651"/>
                </a:lnTo>
                <a:lnTo>
                  <a:pt x="56053" y="65651"/>
                </a:lnTo>
                <a:close/>
                <a:moveTo>
                  <a:pt x="56053" y="65409"/>
                </a:moveTo>
                <a:lnTo>
                  <a:pt x="51456" y="65409"/>
                </a:lnTo>
                <a:lnTo>
                  <a:pt x="51456" y="60852"/>
                </a:lnTo>
                <a:lnTo>
                  <a:pt x="56053" y="60852"/>
                </a:lnTo>
                <a:close/>
                <a:moveTo>
                  <a:pt x="56053" y="60610"/>
                </a:moveTo>
                <a:lnTo>
                  <a:pt x="51456" y="60610"/>
                </a:lnTo>
                <a:lnTo>
                  <a:pt x="51456" y="56053"/>
                </a:lnTo>
                <a:lnTo>
                  <a:pt x="56053" y="56053"/>
                </a:lnTo>
                <a:close/>
                <a:moveTo>
                  <a:pt x="56053" y="55811"/>
                </a:moveTo>
                <a:lnTo>
                  <a:pt x="51456" y="55811"/>
                </a:lnTo>
                <a:lnTo>
                  <a:pt x="51456" y="51214"/>
                </a:lnTo>
                <a:lnTo>
                  <a:pt x="56053" y="51214"/>
                </a:lnTo>
                <a:close/>
                <a:moveTo>
                  <a:pt x="56053" y="50972"/>
                </a:moveTo>
                <a:lnTo>
                  <a:pt x="51456" y="50972"/>
                </a:lnTo>
                <a:lnTo>
                  <a:pt x="51456" y="46415"/>
                </a:lnTo>
                <a:lnTo>
                  <a:pt x="56053" y="46415"/>
                </a:lnTo>
                <a:close/>
                <a:moveTo>
                  <a:pt x="56053" y="46173"/>
                </a:moveTo>
                <a:lnTo>
                  <a:pt x="51456" y="46173"/>
                </a:lnTo>
                <a:lnTo>
                  <a:pt x="51456" y="41616"/>
                </a:lnTo>
                <a:lnTo>
                  <a:pt x="56053" y="41616"/>
                </a:lnTo>
                <a:close/>
                <a:moveTo>
                  <a:pt x="56053" y="41374"/>
                </a:moveTo>
                <a:lnTo>
                  <a:pt x="51456" y="41374"/>
                </a:lnTo>
                <a:lnTo>
                  <a:pt x="51456" y="36777"/>
                </a:lnTo>
                <a:lnTo>
                  <a:pt x="56053" y="36777"/>
                </a:lnTo>
                <a:close/>
                <a:moveTo>
                  <a:pt x="56053" y="36535"/>
                </a:moveTo>
                <a:lnTo>
                  <a:pt x="51456" y="36535"/>
                </a:lnTo>
                <a:lnTo>
                  <a:pt x="51456" y="31978"/>
                </a:lnTo>
                <a:lnTo>
                  <a:pt x="56053" y="31978"/>
                </a:lnTo>
                <a:close/>
                <a:moveTo>
                  <a:pt x="56053" y="31737"/>
                </a:moveTo>
                <a:lnTo>
                  <a:pt x="51456" y="31737"/>
                </a:lnTo>
                <a:lnTo>
                  <a:pt x="51456" y="27180"/>
                </a:lnTo>
                <a:lnTo>
                  <a:pt x="56053" y="27180"/>
                </a:lnTo>
                <a:close/>
                <a:moveTo>
                  <a:pt x="56053" y="26938"/>
                </a:moveTo>
                <a:lnTo>
                  <a:pt x="51456" y="26938"/>
                </a:lnTo>
                <a:lnTo>
                  <a:pt x="51456" y="22341"/>
                </a:lnTo>
                <a:lnTo>
                  <a:pt x="56053" y="22341"/>
                </a:lnTo>
                <a:close/>
                <a:moveTo>
                  <a:pt x="56053" y="22099"/>
                </a:moveTo>
                <a:lnTo>
                  <a:pt x="51456" y="22099"/>
                </a:lnTo>
                <a:lnTo>
                  <a:pt x="51456" y="17542"/>
                </a:lnTo>
                <a:lnTo>
                  <a:pt x="56053" y="17542"/>
                </a:lnTo>
                <a:close/>
                <a:moveTo>
                  <a:pt x="56053" y="17300"/>
                </a:moveTo>
                <a:lnTo>
                  <a:pt x="51456" y="17300"/>
                </a:lnTo>
                <a:lnTo>
                  <a:pt x="51456" y="12743"/>
                </a:lnTo>
                <a:lnTo>
                  <a:pt x="56053" y="12743"/>
                </a:lnTo>
                <a:close/>
                <a:moveTo>
                  <a:pt x="56053" y="12501"/>
                </a:moveTo>
                <a:lnTo>
                  <a:pt x="51456" y="12501"/>
                </a:lnTo>
                <a:lnTo>
                  <a:pt x="51456" y="7904"/>
                </a:lnTo>
                <a:lnTo>
                  <a:pt x="56053" y="7904"/>
                </a:lnTo>
                <a:close/>
                <a:moveTo>
                  <a:pt x="56053" y="7662"/>
                </a:moveTo>
                <a:lnTo>
                  <a:pt x="51456" y="7662"/>
                </a:lnTo>
                <a:lnTo>
                  <a:pt x="51456" y="3307"/>
                </a:lnTo>
                <a:lnTo>
                  <a:pt x="56053" y="3307"/>
                </a:lnTo>
                <a:lnTo>
                  <a:pt x="56053" y="7904"/>
                </a:lnTo>
                <a:close/>
                <a:moveTo>
                  <a:pt x="60852" y="89483"/>
                </a:moveTo>
                <a:lnTo>
                  <a:pt x="56295" y="89483"/>
                </a:lnTo>
                <a:lnTo>
                  <a:pt x="56295" y="84886"/>
                </a:lnTo>
                <a:lnTo>
                  <a:pt x="60852" y="84886"/>
                </a:lnTo>
                <a:close/>
                <a:moveTo>
                  <a:pt x="60852" y="84644"/>
                </a:moveTo>
                <a:lnTo>
                  <a:pt x="56295" y="84644"/>
                </a:lnTo>
                <a:lnTo>
                  <a:pt x="56295" y="80087"/>
                </a:lnTo>
                <a:lnTo>
                  <a:pt x="60852" y="80087"/>
                </a:lnTo>
                <a:close/>
                <a:moveTo>
                  <a:pt x="60852" y="79845"/>
                </a:moveTo>
                <a:lnTo>
                  <a:pt x="56295" y="79845"/>
                </a:lnTo>
                <a:lnTo>
                  <a:pt x="56295" y="75248"/>
                </a:lnTo>
                <a:lnTo>
                  <a:pt x="60852" y="75248"/>
                </a:lnTo>
                <a:close/>
                <a:moveTo>
                  <a:pt x="60852" y="75006"/>
                </a:moveTo>
                <a:lnTo>
                  <a:pt x="56295" y="75006"/>
                </a:lnTo>
                <a:lnTo>
                  <a:pt x="56295" y="70449"/>
                </a:lnTo>
                <a:lnTo>
                  <a:pt x="60852" y="70449"/>
                </a:lnTo>
                <a:close/>
                <a:moveTo>
                  <a:pt x="60852" y="70208"/>
                </a:moveTo>
                <a:lnTo>
                  <a:pt x="56295" y="70208"/>
                </a:lnTo>
                <a:lnTo>
                  <a:pt x="56295" y="65651"/>
                </a:lnTo>
                <a:lnTo>
                  <a:pt x="60852" y="65651"/>
                </a:lnTo>
                <a:close/>
                <a:moveTo>
                  <a:pt x="60852" y="65409"/>
                </a:moveTo>
                <a:lnTo>
                  <a:pt x="56295" y="65409"/>
                </a:lnTo>
                <a:lnTo>
                  <a:pt x="56295" y="60812"/>
                </a:lnTo>
                <a:lnTo>
                  <a:pt x="60852" y="60812"/>
                </a:lnTo>
                <a:close/>
                <a:moveTo>
                  <a:pt x="60852" y="60570"/>
                </a:moveTo>
                <a:lnTo>
                  <a:pt x="56295" y="60570"/>
                </a:lnTo>
                <a:lnTo>
                  <a:pt x="56295" y="56013"/>
                </a:lnTo>
                <a:lnTo>
                  <a:pt x="60852" y="56013"/>
                </a:lnTo>
                <a:close/>
                <a:moveTo>
                  <a:pt x="60852" y="55771"/>
                </a:moveTo>
                <a:lnTo>
                  <a:pt x="56295" y="55771"/>
                </a:lnTo>
                <a:lnTo>
                  <a:pt x="56295" y="51214"/>
                </a:lnTo>
                <a:lnTo>
                  <a:pt x="60852" y="51214"/>
                </a:lnTo>
                <a:close/>
                <a:moveTo>
                  <a:pt x="60852" y="50972"/>
                </a:moveTo>
                <a:lnTo>
                  <a:pt x="56295" y="50972"/>
                </a:lnTo>
                <a:lnTo>
                  <a:pt x="56295" y="46375"/>
                </a:lnTo>
                <a:lnTo>
                  <a:pt x="60852" y="46375"/>
                </a:lnTo>
                <a:close/>
                <a:moveTo>
                  <a:pt x="60852" y="46133"/>
                </a:moveTo>
                <a:lnTo>
                  <a:pt x="56295" y="46133"/>
                </a:lnTo>
                <a:lnTo>
                  <a:pt x="56295" y="41576"/>
                </a:lnTo>
                <a:lnTo>
                  <a:pt x="60852" y="41576"/>
                </a:lnTo>
                <a:close/>
                <a:moveTo>
                  <a:pt x="60852" y="41334"/>
                </a:moveTo>
                <a:lnTo>
                  <a:pt x="56295" y="41334"/>
                </a:lnTo>
                <a:lnTo>
                  <a:pt x="56295" y="36777"/>
                </a:lnTo>
                <a:lnTo>
                  <a:pt x="60852" y="36777"/>
                </a:lnTo>
                <a:close/>
                <a:moveTo>
                  <a:pt x="60852" y="36535"/>
                </a:moveTo>
                <a:lnTo>
                  <a:pt x="56295" y="36535"/>
                </a:lnTo>
                <a:lnTo>
                  <a:pt x="56295" y="31938"/>
                </a:lnTo>
                <a:lnTo>
                  <a:pt x="60852" y="31938"/>
                </a:lnTo>
                <a:close/>
                <a:moveTo>
                  <a:pt x="60852" y="31696"/>
                </a:moveTo>
                <a:lnTo>
                  <a:pt x="56295" y="31696"/>
                </a:lnTo>
                <a:lnTo>
                  <a:pt x="56295" y="27139"/>
                </a:lnTo>
                <a:lnTo>
                  <a:pt x="60852" y="27139"/>
                </a:lnTo>
                <a:close/>
                <a:moveTo>
                  <a:pt x="60852" y="26897"/>
                </a:moveTo>
                <a:lnTo>
                  <a:pt x="56295" y="26897"/>
                </a:lnTo>
                <a:lnTo>
                  <a:pt x="56295" y="22341"/>
                </a:lnTo>
                <a:lnTo>
                  <a:pt x="60852" y="22341"/>
                </a:lnTo>
                <a:close/>
                <a:moveTo>
                  <a:pt x="60852" y="22099"/>
                </a:moveTo>
                <a:lnTo>
                  <a:pt x="56295" y="22099"/>
                </a:lnTo>
                <a:lnTo>
                  <a:pt x="56295" y="17501"/>
                </a:lnTo>
                <a:lnTo>
                  <a:pt x="60852" y="17501"/>
                </a:lnTo>
                <a:close/>
                <a:moveTo>
                  <a:pt x="60852" y="17260"/>
                </a:moveTo>
                <a:lnTo>
                  <a:pt x="56295" y="17260"/>
                </a:lnTo>
                <a:lnTo>
                  <a:pt x="56295" y="12703"/>
                </a:lnTo>
                <a:lnTo>
                  <a:pt x="60852" y="12703"/>
                </a:lnTo>
                <a:close/>
                <a:moveTo>
                  <a:pt x="60852" y="12461"/>
                </a:moveTo>
                <a:lnTo>
                  <a:pt x="56295" y="12461"/>
                </a:lnTo>
                <a:lnTo>
                  <a:pt x="56295" y="7904"/>
                </a:lnTo>
                <a:lnTo>
                  <a:pt x="60852" y="7904"/>
                </a:lnTo>
                <a:close/>
                <a:moveTo>
                  <a:pt x="60852" y="7662"/>
                </a:moveTo>
                <a:lnTo>
                  <a:pt x="56295" y="7662"/>
                </a:lnTo>
                <a:lnTo>
                  <a:pt x="56295" y="3307"/>
                </a:lnTo>
                <a:lnTo>
                  <a:pt x="60852" y="3307"/>
                </a:lnTo>
                <a:lnTo>
                  <a:pt x="60852" y="7904"/>
                </a:lnTo>
                <a:close/>
                <a:moveTo>
                  <a:pt x="65651" y="84644"/>
                </a:moveTo>
                <a:lnTo>
                  <a:pt x="61094" y="84644"/>
                </a:lnTo>
                <a:lnTo>
                  <a:pt x="61094" y="80047"/>
                </a:lnTo>
                <a:lnTo>
                  <a:pt x="65651" y="80047"/>
                </a:lnTo>
                <a:close/>
                <a:moveTo>
                  <a:pt x="65651" y="79805"/>
                </a:moveTo>
                <a:lnTo>
                  <a:pt x="61094" y="79805"/>
                </a:lnTo>
                <a:lnTo>
                  <a:pt x="61094" y="75248"/>
                </a:lnTo>
                <a:lnTo>
                  <a:pt x="65651" y="75248"/>
                </a:lnTo>
                <a:close/>
                <a:moveTo>
                  <a:pt x="65651" y="75006"/>
                </a:moveTo>
                <a:lnTo>
                  <a:pt x="61094" y="75006"/>
                </a:lnTo>
                <a:lnTo>
                  <a:pt x="61094" y="70449"/>
                </a:lnTo>
                <a:lnTo>
                  <a:pt x="65651" y="70449"/>
                </a:lnTo>
                <a:close/>
                <a:moveTo>
                  <a:pt x="65651" y="70208"/>
                </a:moveTo>
                <a:lnTo>
                  <a:pt x="61094" y="70208"/>
                </a:lnTo>
                <a:lnTo>
                  <a:pt x="61094" y="65610"/>
                </a:lnTo>
                <a:lnTo>
                  <a:pt x="65651" y="65610"/>
                </a:lnTo>
                <a:close/>
                <a:moveTo>
                  <a:pt x="65651" y="65368"/>
                </a:moveTo>
                <a:lnTo>
                  <a:pt x="61094" y="65368"/>
                </a:lnTo>
                <a:lnTo>
                  <a:pt x="61094" y="60812"/>
                </a:lnTo>
                <a:lnTo>
                  <a:pt x="65651" y="60812"/>
                </a:lnTo>
                <a:close/>
                <a:moveTo>
                  <a:pt x="65651" y="60570"/>
                </a:moveTo>
                <a:lnTo>
                  <a:pt x="61094" y="60570"/>
                </a:lnTo>
                <a:lnTo>
                  <a:pt x="61094" y="56013"/>
                </a:lnTo>
                <a:lnTo>
                  <a:pt x="65651" y="56013"/>
                </a:lnTo>
                <a:close/>
                <a:moveTo>
                  <a:pt x="65651" y="55771"/>
                </a:moveTo>
                <a:lnTo>
                  <a:pt x="61094" y="55771"/>
                </a:lnTo>
                <a:lnTo>
                  <a:pt x="61094" y="51174"/>
                </a:lnTo>
                <a:lnTo>
                  <a:pt x="65651" y="51174"/>
                </a:lnTo>
                <a:close/>
                <a:moveTo>
                  <a:pt x="65651" y="50932"/>
                </a:moveTo>
                <a:lnTo>
                  <a:pt x="61094" y="50932"/>
                </a:lnTo>
                <a:lnTo>
                  <a:pt x="61094" y="46375"/>
                </a:lnTo>
                <a:lnTo>
                  <a:pt x="65651" y="46375"/>
                </a:lnTo>
                <a:close/>
                <a:moveTo>
                  <a:pt x="65651" y="46133"/>
                </a:moveTo>
                <a:lnTo>
                  <a:pt x="61094" y="46133"/>
                </a:lnTo>
                <a:lnTo>
                  <a:pt x="61094" y="41536"/>
                </a:lnTo>
                <a:lnTo>
                  <a:pt x="65651" y="41536"/>
                </a:lnTo>
                <a:close/>
                <a:moveTo>
                  <a:pt x="65651" y="41294"/>
                </a:moveTo>
                <a:lnTo>
                  <a:pt x="61094" y="41294"/>
                </a:lnTo>
                <a:lnTo>
                  <a:pt x="61094" y="36737"/>
                </a:lnTo>
                <a:lnTo>
                  <a:pt x="65651" y="36737"/>
                </a:lnTo>
                <a:close/>
                <a:moveTo>
                  <a:pt x="65651" y="36495"/>
                </a:moveTo>
                <a:lnTo>
                  <a:pt x="61094" y="36495"/>
                </a:lnTo>
                <a:lnTo>
                  <a:pt x="61094" y="31938"/>
                </a:lnTo>
                <a:lnTo>
                  <a:pt x="65651" y="31938"/>
                </a:lnTo>
                <a:close/>
                <a:moveTo>
                  <a:pt x="65651" y="31696"/>
                </a:moveTo>
                <a:lnTo>
                  <a:pt x="61094" y="31696"/>
                </a:lnTo>
                <a:lnTo>
                  <a:pt x="61094" y="27099"/>
                </a:lnTo>
                <a:lnTo>
                  <a:pt x="65651" y="27099"/>
                </a:lnTo>
                <a:close/>
                <a:moveTo>
                  <a:pt x="65651" y="26857"/>
                </a:moveTo>
                <a:lnTo>
                  <a:pt x="61094" y="26857"/>
                </a:lnTo>
                <a:lnTo>
                  <a:pt x="61094" y="22300"/>
                </a:lnTo>
                <a:lnTo>
                  <a:pt x="65651" y="22300"/>
                </a:lnTo>
                <a:close/>
                <a:moveTo>
                  <a:pt x="65651" y="22058"/>
                </a:moveTo>
                <a:lnTo>
                  <a:pt x="61094" y="22058"/>
                </a:lnTo>
                <a:lnTo>
                  <a:pt x="61094" y="17501"/>
                </a:lnTo>
                <a:lnTo>
                  <a:pt x="65651" y="17501"/>
                </a:lnTo>
                <a:close/>
                <a:moveTo>
                  <a:pt x="65651" y="17260"/>
                </a:moveTo>
                <a:lnTo>
                  <a:pt x="61094" y="17260"/>
                </a:lnTo>
                <a:lnTo>
                  <a:pt x="61094" y="12662"/>
                </a:lnTo>
                <a:lnTo>
                  <a:pt x="65651" y="12662"/>
                </a:lnTo>
                <a:close/>
                <a:moveTo>
                  <a:pt x="65651" y="12420"/>
                </a:moveTo>
                <a:lnTo>
                  <a:pt x="61094" y="12420"/>
                </a:lnTo>
                <a:lnTo>
                  <a:pt x="61094" y="7864"/>
                </a:lnTo>
                <a:lnTo>
                  <a:pt x="65651" y="7864"/>
                </a:lnTo>
                <a:close/>
                <a:moveTo>
                  <a:pt x="70490" y="84604"/>
                </a:moveTo>
                <a:lnTo>
                  <a:pt x="65893" y="84604"/>
                </a:lnTo>
                <a:lnTo>
                  <a:pt x="65893" y="80047"/>
                </a:lnTo>
                <a:lnTo>
                  <a:pt x="70490" y="80047"/>
                </a:lnTo>
                <a:close/>
                <a:moveTo>
                  <a:pt x="70490" y="79805"/>
                </a:moveTo>
                <a:lnTo>
                  <a:pt x="65893" y="79805"/>
                </a:lnTo>
                <a:lnTo>
                  <a:pt x="65893" y="75208"/>
                </a:lnTo>
                <a:lnTo>
                  <a:pt x="70490" y="75208"/>
                </a:lnTo>
                <a:close/>
                <a:moveTo>
                  <a:pt x="70490" y="74966"/>
                </a:moveTo>
                <a:lnTo>
                  <a:pt x="65893" y="74966"/>
                </a:lnTo>
                <a:lnTo>
                  <a:pt x="65893" y="70409"/>
                </a:lnTo>
                <a:lnTo>
                  <a:pt x="70490" y="70409"/>
                </a:lnTo>
                <a:close/>
                <a:moveTo>
                  <a:pt x="70490" y="70167"/>
                </a:moveTo>
                <a:lnTo>
                  <a:pt x="65893" y="70167"/>
                </a:lnTo>
                <a:lnTo>
                  <a:pt x="65893" y="65610"/>
                </a:lnTo>
                <a:lnTo>
                  <a:pt x="70490" y="65610"/>
                </a:lnTo>
                <a:close/>
                <a:moveTo>
                  <a:pt x="70490" y="65368"/>
                </a:moveTo>
                <a:lnTo>
                  <a:pt x="65893" y="65368"/>
                </a:lnTo>
                <a:lnTo>
                  <a:pt x="65893" y="60771"/>
                </a:lnTo>
                <a:lnTo>
                  <a:pt x="70490" y="60771"/>
                </a:lnTo>
                <a:close/>
                <a:moveTo>
                  <a:pt x="70490" y="60529"/>
                </a:moveTo>
                <a:lnTo>
                  <a:pt x="65893" y="60529"/>
                </a:lnTo>
                <a:lnTo>
                  <a:pt x="65893" y="55972"/>
                </a:lnTo>
                <a:lnTo>
                  <a:pt x="70490" y="55972"/>
                </a:lnTo>
                <a:close/>
                <a:moveTo>
                  <a:pt x="70490" y="55730"/>
                </a:moveTo>
                <a:lnTo>
                  <a:pt x="65893" y="55730"/>
                </a:lnTo>
                <a:lnTo>
                  <a:pt x="65893" y="51174"/>
                </a:lnTo>
                <a:lnTo>
                  <a:pt x="70490" y="51174"/>
                </a:lnTo>
                <a:close/>
                <a:moveTo>
                  <a:pt x="70490" y="50932"/>
                </a:moveTo>
                <a:lnTo>
                  <a:pt x="65893" y="50932"/>
                </a:lnTo>
                <a:lnTo>
                  <a:pt x="65893" y="46335"/>
                </a:lnTo>
                <a:lnTo>
                  <a:pt x="70490" y="46335"/>
                </a:lnTo>
                <a:close/>
                <a:moveTo>
                  <a:pt x="70490" y="46093"/>
                </a:moveTo>
                <a:lnTo>
                  <a:pt x="65893" y="46093"/>
                </a:lnTo>
                <a:lnTo>
                  <a:pt x="65893" y="41536"/>
                </a:lnTo>
                <a:lnTo>
                  <a:pt x="70490" y="41536"/>
                </a:lnTo>
                <a:close/>
                <a:moveTo>
                  <a:pt x="70490" y="41294"/>
                </a:moveTo>
                <a:lnTo>
                  <a:pt x="65893" y="41294"/>
                </a:lnTo>
                <a:lnTo>
                  <a:pt x="65893" y="36737"/>
                </a:lnTo>
                <a:lnTo>
                  <a:pt x="70490" y="36737"/>
                </a:lnTo>
                <a:close/>
                <a:moveTo>
                  <a:pt x="70490" y="36495"/>
                </a:moveTo>
                <a:lnTo>
                  <a:pt x="65893" y="36495"/>
                </a:lnTo>
                <a:lnTo>
                  <a:pt x="65893" y="31898"/>
                </a:lnTo>
                <a:lnTo>
                  <a:pt x="70490" y="31898"/>
                </a:lnTo>
                <a:close/>
                <a:moveTo>
                  <a:pt x="70490" y="31656"/>
                </a:moveTo>
                <a:lnTo>
                  <a:pt x="65893" y="31656"/>
                </a:lnTo>
                <a:lnTo>
                  <a:pt x="65893" y="27099"/>
                </a:lnTo>
                <a:lnTo>
                  <a:pt x="70490" y="27099"/>
                </a:lnTo>
                <a:close/>
                <a:moveTo>
                  <a:pt x="70490" y="26857"/>
                </a:moveTo>
                <a:lnTo>
                  <a:pt x="65893" y="26857"/>
                </a:lnTo>
                <a:lnTo>
                  <a:pt x="65893" y="22260"/>
                </a:lnTo>
                <a:lnTo>
                  <a:pt x="70490" y="22260"/>
                </a:lnTo>
                <a:close/>
                <a:moveTo>
                  <a:pt x="70490" y="22018"/>
                </a:moveTo>
                <a:lnTo>
                  <a:pt x="65893" y="22018"/>
                </a:lnTo>
                <a:lnTo>
                  <a:pt x="65893" y="17461"/>
                </a:lnTo>
                <a:lnTo>
                  <a:pt x="70490" y="17461"/>
                </a:lnTo>
                <a:close/>
                <a:moveTo>
                  <a:pt x="70490" y="17219"/>
                </a:moveTo>
                <a:lnTo>
                  <a:pt x="65893" y="17219"/>
                </a:lnTo>
                <a:lnTo>
                  <a:pt x="65893" y="12662"/>
                </a:lnTo>
                <a:lnTo>
                  <a:pt x="70490" y="12662"/>
                </a:lnTo>
                <a:close/>
                <a:moveTo>
                  <a:pt x="70490" y="12420"/>
                </a:moveTo>
                <a:lnTo>
                  <a:pt x="65893" y="12420"/>
                </a:lnTo>
                <a:lnTo>
                  <a:pt x="65893" y="7823"/>
                </a:lnTo>
                <a:lnTo>
                  <a:pt x="70490" y="7823"/>
                </a:lnTo>
                <a:close/>
                <a:moveTo>
                  <a:pt x="75289" y="79765"/>
                </a:moveTo>
                <a:lnTo>
                  <a:pt x="70732" y="79765"/>
                </a:lnTo>
                <a:lnTo>
                  <a:pt x="70732" y="75208"/>
                </a:lnTo>
                <a:lnTo>
                  <a:pt x="75289" y="75208"/>
                </a:lnTo>
                <a:close/>
                <a:moveTo>
                  <a:pt x="75289" y="74966"/>
                </a:moveTo>
                <a:lnTo>
                  <a:pt x="70732" y="74966"/>
                </a:lnTo>
                <a:lnTo>
                  <a:pt x="70732" y="70409"/>
                </a:lnTo>
                <a:lnTo>
                  <a:pt x="75289" y="70409"/>
                </a:lnTo>
                <a:close/>
                <a:moveTo>
                  <a:pt x="75289" y="70167"/>
                </a:moveTo>
                <a:lnTo>
                  <a:pt x="70732" y="70167"/>
                </a:lnTo>
                <a:lnTo>
                  <a:pt x="70732" y="65570"/>
                </a:lnTo>
                <a:lnTo>
                  <a:pt x="75289" y="65570"/>
                </a:lnTo>
                <a:close/>
                <a:moveTo>
                  <a:pt x="75289" y="65328"/>
                </a:moveTo>
                <a:lnTo>
                  <a:pt x="70732" y="65328"/>
                </a:lnTo>
                <a:lnTo>
                  <a:pt x="70732" y="60771"/>
                </a:lnTo>
                <a:lnTo>
                  <a:pt x="75289" y="60771"/>
                </a:lnTo>
                <a:close/>
                <a:moveTo>
                  <a:pt x="75289" y="60529"/>
                </a:moveTo>
                <a:lnTo>
                  <a:pt x="70732" y="60529"/>
                </a:lnTo>
                <a:lnTo>
                  <a:pt x="70732" y="55972"/>
                </a:lnTo>
                <a:lnTo>
                  <a:pt x="75289" y="55972"/>
                </a:lnTo>
                <a:close/>
                <a:moveTo>
                  <a:pt x="75289" y="55730"/>
                </a:moveTo>
                <a:lnTo>
                  <a:pt x="70732" y="55730"/>
                </a:lnTo>
                <a:lnTo>
                  <a:pt x="70732" y="51133"/>
                </a:lnTo>
                <a:lnTo>
                  <a:pt x="75289" y="51133"/>
                </a:lnTo>
                <a:close/>
                <a:moveTo>
                  <a:pt x="75289" y="50891"/>
                </a:moveTo>
                <a:lnTo>
                  <a:pt x="70732" y="50891"/>
                </a:lnTo>
                <a:lnTo>
                  <a:pt x="70732" y="46335"/>
                </a:lnTo>
                <a:lnTo>
                  <a:pt x="75289" y="46335"/>
                </a:lnTo>
                <a:close/>
                <a:moveTo>
                  <a:pt x="75289" y="46093"/>
                </a:moveTo>
                <a:lnTo>
                  <a:pt x="70732" y="46093"/>
                </a:lnTo>
                <a:lnTo>
                  <a:pt x="70732" y="41495"/>
                </a:lnTo>
                <a:lnTo>
                  <a:pt x="75289" y="41495"/>
                </a:lnTo>
                <a:close/>
                <a:moveTo>
                  <a:pt x="75289" y="41253"/>
                </a:moveTo>
                <a:lnTo>
                  <a:pt x="70732" y="41253"/>
                </a:lnTo>
                <a:lnTo>
                  <a:pt x="70732" y="36697"/>
                </a:lnTo>
                <a:lnTo>
                  <a:pt x="75289" y="36697"/>
                </a:lnTo>
                <a:close/>
                <a:moveTo>
                  <a:pt x="75289" y="36455"/>
                </a:moveTo>
                <a:lnTo>
                  <a:pt x="70732" y="36455"/>
                </a:lnTo>
                <a:lnTo>
                  <a:pt x="70732" y="31898"/>
                </a:lnTo>
                <a:lnTo>
                  <a:pt x="75289" y="31898"/>
                </a:lnTo>
                <a:close/>
                <a:moveTo>
                  <a:pt x="75289" y="31656"/>
                </a:moveTo>
                <a:lnTo>
                  <a:pt x="70732" y="31656"/>
                </a:lnTo>
                <a:lnTo>
                  <a:pt x="70732" y="27059"/>
                </a:lnTo>
                <a:lnTo>
                  <a:pt x="75289" y="27059"/>
                </a:lnTo>
                <a:close/>
                <a:moveTo>
                  <a:pt x="75289" y="26817"/>
                </a:moveTo>
                <a:lnTo>
                  <a:pt x="70732" y="26817"/>
                </a:lnTo>
                <a:lnTo>
                  <a:pt x="70732" y="22260"/>
                </a:lnTo>
                <a:lnTo>
                  <a:pt x="75289" y="22260"/>
                </a:lnTo>
                <a:close/>
                <a:moveTo>
                  <a:pt x="75289" y="22018"/>
                </a:moveTo>
                <a:lnTo>
                  <a:pt x="70732" y="22018"/>
                </a:lnTo>
                <a:lnTo>
                  <a:pt x="70732" y="17461"/>
                </a:lnTo>
                <a:lnTo>
                  <a:pt x="75289" y="17461"/>
                </a:lnTo>
                <a:close/>
                <a:moveTo>
                  <a:pt x="75289" y="17219"/>
                </a:moveTo>
                <a:lnTo>
                  <a:pt x="70732" y="17219"/>
                </a:lnTo>
                <a:lnTo>
                  <a:pt x="70732" y="12622"/>
                </a:lnTo>
                <a:lnTo>
                  <a:pt x="75289" y="12622"/>
                </a:lnTo>
                <a:close/>
                <a:moveTo>
                  <a:pt x="80087" y="74926"/>
                </a:moveTo>
                <a:lnTo>
                  <a:pt x="75531" y="74926"/>
                </a:lnTo>
                <a:lnTo>
                  <a:pt x="75531" y="70369"/>
                </a:lnTo>
                <a:lnTo>
                  <a:pt x="80087" y="70369"/>
                </a:lnTo>
                <a:close/>
                <a:moveTo>
                  <a:pt x="80087" y="70127"/>
                </a:moveTo>
                <a:lnTo>
                  <a:pt x="75531" y="70127"/>
                </a:lnTo>
                <a:lnTo>
                  <a:pt x="75531" y="65570"/>
                </a:lnTo>
                <a:lnTo>
                  <a:pt x="80087" y="65570"/>
                </a:lnTo>
                <a:close/>
                <a:moveTo>
                  <a:pt x="80087" y="65328"/>
                </a:moveTo>
                <a:lnTo>
                  <a:pt x="75531" y="65328"/>
                </a:lnTo>
                <a:lnTo>
                  <a:pt x="75531" y="60731"/>
                </a:lnTo>
                <a:lnTo>
                  <a:pt x="80087" y="60731"/>
                </a:lnTo>
                <a:close/>
                <a:moveTo>
                  <a:pt x="80087" y="60489"/>
                </a:moveTo>
                <a:lnTo>
                  <a:pt x="75531" y="60489"/>
                </a:lnTo>
                <a:lnTo>
                  <a:pt x="75531" y="55932"/>
                </a:lnTo>
                <a:lnTo>
                  <a:pt x="80087" y="55932"/>
                </a:lnTo>
                <a:close/>
                <a:moveTo>
                  <a:pt x="80087" y="55690"/>
                </a:moveTo>
                <a:lnTo>
                  <a:pt x="75531" y="55690"/>
                </a:lnTo>
                <a:lnTo>
                  <a:pt x="75531" y="51133"/>
                </a:lnTo>
                <a:lnTo>
                  <a:pt x="80087" y="51133"/>
                </a:lnTo>
                <a:close/>
                <a:moveTo>
                  <a:pt x="80087" y="50891"/>
                </a:moveTo>
                <a:lnTo>
                  <a:pt x="75531" y="50891"/>
                </a:lnTo>
                <a:lnTo>
                  <a:pt x="75531" y="46294"/>
                </a:lnTo>
                <a:lnTo>
                  <a:pt x="80087" y="46294"/>
                </a:lnTo>
                <a:close/>
                <a:moveTo>
                  <a:pt x="80087" y="46052"/>
                </a:moveTo>
                <a:lnTo>
                  <a:pt x="75531" y="46052"/>
                </a:lnTo>
                <a:lnTo>
                  <a:pt x="75531" y="41495"/>
                </a:lnTo>
                <a:lnTo>
                  <a:pt x="80087" y="41495"/>
                </a:lnTo>
                <a:close/>
                <a:moveTo>
                  <a:pt x="80087" y="41253"/>
                </a:moveTo>
                <a:lnTo>
                  <a:pt x="75531" y="41253"/>
                </a:lnTo>
                <a:lnTo>
                  <a:pt x="75531" y="36697"/>
                </a:lnTo>
                <a:lnTo>
                  <a:pt x="80087" y="36697"/>
                </a:lnTo>
                <a:close/>
                <a:moveTo>
                  <a:pt x="80087" y="36455"/>
                </a:moveTo>
                <a:lnTo>
                  <a:pt x="75531" y="36455"/>
                </a:lnTo>
                <a:lnTo>
                  <a:pt x="75531" y="31858"/>
                </a:lnTo>
                <a:lnTo>
                  <a:pt x="80087" y="31858"/>
                </a:lnTo>
                <a:close/>
                <a:moveTo>
                  <a:pt x="80087" y="31616"/>
                </a:moveTo>
                <a:lnTo>
                  <a:pt x="75531" y="31616"/>
                </a:lnTo>
                <a:lnTo>
                  <a:pt x="75531" y="27059"/>
                </a:lnTo>
                <a:lnTo>
                  <a:pt x="80087" y="27059"/>
                </a:lnTo>
                <a:close/>
                <a:moveTo>
                  <a:pt x="80087" y="26817"/>
                </a:moveTo>
                <a:lnTo>
                  <a:pt x="75531" y="26817"/>
                </a:lnTo>
                <a:lnTo>
                  <a:pt x="75531" y="22260"/>
                </a:lnTo>
                <a:lnTo>
                  <a:pt x="80087" y="22260"/>
                </a:lnTo>
                <a:close/>
                <a:moveTo>
                  <a:pt x="80087" y="22018"/>
                </a:moveTo>
                <a:lnTo>
                  <a:pt x="75531" y="22018"/>
                </a:lnTo>
                <a:lnTo>
                  <a:pt x="75531" y="17421"/>
                </a:lnTo>
                <a:lnTo>
                  <a:pt x="80087" y="17421"/>
                </a:lnTo>
                <a:close/>
                <a:moveTo>
                  <a:pt x="84886" y="70127"/>
                </a:moveTo>
                <a:lnTo>
                  <a:pt x="80329" y="70127"/>
                </a:lnTo>
                <a:lnTo>
                  <a:pt x="80329" y="65530"/>
                </a:lnTo>
                <a:lnTo>
                  <a:pt x="84886" y="65530"/>
                </a:lnTo>
                <a:close/>
                <a:moveTo>
                  <a:pt x="84886" y="65288"/>
                </a:moveTo>
                <a:lnTo>
                  <a:pt x="80329" y="65288"/>
                </a:lnTo>
                <a:lnTo>
                  <a:pt x="80329" y="60731"/>
                </a:lnTo>
                <a:lnTo>
                  <a:pt x="84886" y="60731"/>
                </a:lnTo>
                <a:close/>
                <a:moveTo>
                  <a:pt x="84886" y="60489"/>
                </a:moveTo>
                <a:lnTo>
                  <a:pt x="80329" y="60489"/>
                </a:lnTo>
                <a:lnTo>
                  <a:pt x="80329" y="55932"/>
                </a:lnTo>
                <a:lnTo>
                  <a:pt x="84886" y="55932"/>
                </a:lnTo>
                <a:close/>
                <a:moveTo>
                  <a:pt x="84886" y="55690"/>
                </a:moveTo>
                <a:lnTo>
                  <a:pt x="80329" y="55690"/>
                </a:lnTo>
                <a:lnTo>
                  <a:pt x="80329" y="51093"/>
                </a:lnTo>
                <a:lnTo>
                  <a:pt x="84886" y="51093"/>
                </a:lnTo>
                <a:close/>
                <a:moveTo>
                  <a:pt x="84886" y="50851"/>
                </a:moveTo>
                <a:lnTo>
                  <a:pt x="80329" y="50851"/>
                </a:lnTo>
                <a:lnTo>
                  <a:pt x="80329" y="46294"/>
                </a:lnTo>
                <a:lnTo>
                  <a:pt x="84886" y="46294"/>
                </a:lnTo>
                <a:close/>
                <a:moveTo>
                  <a:pt x="84886" y="46052"/>
                </a:moveTo>
                <a:lnTo>
                  <a:pt x="80329" y="46052"/>
                </a:lnTo>
                <a:lnTo>
                  <a:pt x="80329" y="41495"/>
                </a:lnTo>
                <a:lnTo>
                  <a:pt x="84886" y="41495"/>
                </a:lnTo>
                <a:close/>
                <a:moveTo>
                  <a:pt x="84886" y="41253"/>
                </a:moveTo>
                <a:lnTo>
                  <a:pt x="80329" y="41253"/>
                </a:lnTo>
                <a:lnTo>
                  <a:pt x="80329" y="36656"/>
                </a:lnTo>
                <a:lnTo>
                  <a:pt x="84886" y="36656"/>
                </a:lnTo>
                <a:close/>
                <a:moveTo>
                  <a:pt x="84886" y="36414"/>
                </a:moveTo>
                <a:lnTo>
                  <a:pt x="80329" y="36414"/>
                </a:lnTo>
                <a:lnTo>
                  <a:pt x="80329" y="31858"/>
                </a:lnTo>
                <a:lnTo>
                  <a:pt x="84886" y="31858"/>
                </a:lnTo>
                <a:close/>
                <a:moveTo>
                  <a:pt x="84886" y="31616"/>
                </a:moveTo>
                <a:lnTo>
                  <a:pt x="80329" y="31616"/>
                </a:lnTo>
                <a:lnTo>
                  <a:pt x="80329" y="27018"/>
                </a:lnTo>
                <a:lnTo>
                  <a:pt x="84886" y="27018"/>
                </a:lnTo>
                <a:close/>
                <a:moveTo>
                  <a:pt x="84886" y="26776"/>
                </a:moveTo>
                <a:lnTo>
                  <a:pt x="80329" y="26776"/>
                </a:lnTo>
                <a:lnTo>
                  <a:pt x="80329" y="22220"/>
                </a:lnTo>
                <a:lnTo>
                  <a:pt x="84886" y="2222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217" name="Google Shape;217;p9"/>
          <p:cNvSpPr txBox="1"/>
          <p:nvPr>
            <p:ph type="title"/>
          </p:nvPr>
        </p:nvSpPr>
        <p:spPr>
          <a:xfrm>
            <a:off x="3107600" y="2291051"/>
            <a:ext cx="5976800" cy="9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/>
        </p:txBody>
      </p:sp>
      <p:sp>
        <p:nvSpPr>
          <p:cNvPr id="218" name="Google Shape;218;p9"/>
          <p:cNvSpPr txBox="1"/>
          <p:nvPr>
            <p:ph type="subTitle" idx="1"/>
          </p:nvPr>
        </p:nvSpPr>
        <p:spPr>
          <a:xfrm>
            <a:off x="3107600" y="3115352"/>
            <a:ext cx="5976800" cy="14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"/>
          <p:cNvSpPr/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221" name="Google Shape;221;p10"/>
          <p:cNvSpPr txBox="1"/>
          <p:nvPr>
            <p:ph type="title"/>
          </p:nvPr>
        </p:nvSpPr>
        <p:spPr>
          <a:xfrm>
            <a:off x="1303800" y="5377433"/>
            <a:ext cx="9584400" cy="7636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Google Shape;223;p11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24" name="Google Shape;224;p11"/>
          <p:cNvGrpSpPr/>
          <p:nvPr/>
        </p:nvGrpSpPr>
        <p:grpSpPr>
          <a:xfrm>
            <a:off x="-1873316" y="-2381767"/>
            <a:ext cx="9696133" cy="9373367"/>
            <a:chOff x="-1404987" y="-1786325"/>
            <a:chExt cx="7272100" cy="7030025"/>
          </a:xfrm>
        </p:grpSpPr>
        <p:sp>
          <p:nvSpPr>
            <p:cNvPr id="225" name="Google Shape;225;p11"/>
            <p:cNvSpPr/>
            <p:nvPr/>
          </p:nvSpPr>
          <p:spPr>
            <a:xfrm>
              <a:off x="-76200" y="463260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226" name="Google Shape;226;p11"/>
            <p:cNvGrpSpPr/>
            <p:nvPr/>
          </p:nvGrpSpPr>
          <p:grpSpPr>
            <a:xfrm>
              <a:off x="-1404987" y="2387838"/>
              <a:ext cx="1885275" cy="1884250"/>
              <a:chOff x="2609275" y="3149350"/>
              <a:chExt cx="1885275" cy="1884250"/>
            </a:xfrm>
          </p:grpSpPr>
          <p:sp>
            <p:nvSpPr>
              <p:cNvPr id="227" name="Google Shape;227;p11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28" name="Google Shape;228;p11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29" name="Google Shape;229;p11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4" name="Google Shape;234;p11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5" name="Google Shape;235;p11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39" name="Google Shape;239;p11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0" name="Google Shape;240;p11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3" name="Google Shape;243;p11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4" name="Google Shape;244;p11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46" name="Google Shape;246;p11"/>
            <p:cNvSpPr/>
            <p:nvPr/>
          </p:nvSpPr>
          <p:spPr>
            <a:xfrm rot="-5400000">
              <a:off x="3541288" y="-1786325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47" name="Google Shape;247;p11"/>
          <p:cNvSpPr txBox="1"/>
          <p:nvPr>
            <p:ph type="title" hasCustomPrompt="1"/>
          </p:nvPr>
        </p:nvSpPr>
        <p:spPr>
          <a:xfrm>
            <a:off x="1987415" y="2337300"/>
            <a:ext cx="8217200" cy="159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8" name="Google Shape;248;p11"/>
          <p:cNvSpPr txBox="1"/>
          <p:nvPr>
            <p:ph type="subTitle" idx="1"/>
          </p:nvPr>
        </p:nvSpPr>
        <p:spPr>
          <a:xfrm>
            <a:off x="1987367" y="3934700"/>
            <a:ext cx="8217200" cy="5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grpSp>
        <p:nvGrpSpPr>
          <p:cNvPr id="249" name="Google Shape;249;p11"/>
          <p:cNvGrpSpPr/>
          <p:nvPr/>
        </p:nvGrpSpPr>
        <p:grpSpPr>
          <a:xfrm>
            <a:off x="0" y="0"/>
            <a:ext cx="3018000" cy="2495200"/>
            <a:chOff x="0" y="0"/>
            <a:chExt cx="2263500" cy="1871400"/>
          </a:xfrm>
        </p:grpSpPr>
        <p:sp>
          <p:nvSpPr>
            <p:cNvPr id="250" name="Google Shape;250;p11"/>
            <p:cNvSpPr/>
            <p:nvPr/>
          </p:nvSpPr>
          <p:spPr>
            <a:xfrm>
              <a:off x="0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1" name="Google Shape;251;p11"/>
            <p:cNvSpPr/>
            <p:nvPr/>
          </p:nvSpPr>
          <p:spPr>
            <a:xfrm rot="10800000" flipH="1">
              <a:off x="0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" name="Google Shape;254;p13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5" name="Google Shape;255;p13"/>
          <p:cNvGrpSpPr/>
          <p:nvPr/>
        </p:nvGrpSpPr>
        <p:grpSpPr>
          <a:xfrm>
            <a:off x="-400" y="-16"/>
            <a:ext cx="12484233" cy="6857984"/>
            <a:chOff x="-300" y="-12"/>
            <a:chExt cx="9363175" cy="5143488"/>
          </a:xfrm>
        </p:grpSpPr>
        <p:sp>
          <p:nvSpPr>
            <p:cNvPr id="256" name="Google Shape;256;p13"/>
            <p:cNvSpPr/>
            <p:nvPr/>
          </p:nvSpPr>
          <p:spPr>
            <a:xfrm>
              <a:off x="8421575" y="3272075"/>
              <a:ext cx="7173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7" name="Google Shape;257;p13"/>
            <p:cNvSpPr/>
            <p:nvPr/>
          </p:nvSpPr>
          <p:spPr>
            <a:xfrm rot="5400000">
              <a:off x="-568800" y="568500"/>
              <a:ext cx="1759500" cy="6225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8" name="Google Shape;258;p13"/>
            <p:cNvSpPr/>
            <p:nvPr/>
          </p:nvSpPr>
          <p:spPr>
            <a:xfrm rot="10800000" flipH="1">
              <a:off x="0" y="-12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7480375" y="46543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260" name="Google Shape;260;p13"/>
          <p:cNvGrpSpPr/>
          <p:nvPr/>
        </p:nvGrpSpPr>
        <p:grpSpPr>
          <a:xfrm>
            <a:off x="-1072516" y="-104433"/>
            <a:ext cx="14814967" cy="9035667"/>
            <a:chOff x="-804387" y="-78325"/>
            <a:chExt cx="11111225" cy="6776750"/>
          </a:xfrm>
        </p:grpSpPr>
        <p:sp>
          <p:nvSpPr>
            <p:cNvPr id="261" name="Google Shape;261;p13"/>
            <p:cNvSpPr/>
            <p:nvPr/>
          </p:nvSpPr>
          <p:spPr>
            <a:xfrm rot="10800000">
              <a:off x="5782225" y="-78325"/>
              <a:ext cx="3429000" cy="5826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262" name="Google Shape;262;p13"/>
            <p:cNvGrpSpPr/>
            <p:nvPr/>
          </p:nvGrpSpPr>
          <p:grpSpPr>
            <a:xfrm>
              <a:off x="-387025" y="1052225"/>
              <a:ext cx="910269" cy="2095500"/>
              <a:chOff x="7631225" y="2241175"/>
              <a:chExt cx="910269" cy="2095500"/>
            </a:xfrm>
          </p:grpSpPr>
          <p:cxnSp>
            <p:nvCxnSpPr>
              <p:cNvPr id="263" name="Google Shape;263;p13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13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13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13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13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13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9" name="Google Shape;269;p13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13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13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13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3" name="Google Shape;273;p13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13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13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76" name="Google Shape;276;p13"/>
            <p:cNvGrpSpPr/>
            <p:nvPr/>
          </p:nvGrpSpPr>
          <p:grpSpPr>
            <a:xfrm>
              <a:off x="8421563" y="946050"/>
              <a:ext cx="1885275" cy="1884250"/>
              <a:chOff x="2609275" y="3149350"/>
              <a:chExt cx="1885275" cy="1884250"/>
            </a:xfrm>
          </p:grpSpPr>
          <p:sp>
            <p:nvSpPr>
              <p:cNvPr id="277" name="Google Shape;277;p13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78" name="Google Shape;278;p13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79" name="Google Shape;279;p13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0" name="Google Shape;280;p13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1" name="Google Shape;281;p13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2" name="Google Shape;282;p13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3" name="Google Shape;283;p13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4" name="Google Shape;284;p13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5" name="Google Shape;285;p13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6" name="Google Shape;286;p13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7" name="Google Shape;287;p13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8" name="Google Shape;288;p13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89" name="Google Shape;289;p13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0" name="Google Shape;290;p13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1" name="Google Shape;291;p13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2" name="Google Shape;292;p13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3" name="Google Shape;293;p13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4" name="Google Shape;294;p13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295" name="Google Shape;295;p13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296" name="Google Shape;296;p13"/>
            <p:cNvSpPr/>
            <p:nvPr/>
          </p:nvSpPr>
          <p:spPr>
            <a:xfrm rot="5400000">
              <a:off x="-804387" y="4372600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97" name="Google Shape;297;p13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8" name="Google Shape;298;p13"/>
          <p:cNvSpPr txBox="1"/>
          <p:nvPr>
            <p:ph type="title" idx="2" hasCustomPrompt="1"/>
          </p:nvPr>
        </p:nvSpPr>
        <p:spPr>
          <a:xfrm>
            <a:off x="2029707" y="1858600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299" name="Google Shape;299;p13"/>
          <p:cNvSpPr txBox="1"/>
          <p:nvPr>
            <p:ph type="title" idx="3" hasCustomPrompt="1"/>
          </p:nvPr>
        </p:nvSpPr>
        <p:spPr>
          <a:xfrm>
            <a:off x="6984040" y="1858600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0" name="Google Shape;300;p13"/>
          <p:cNvSpPr txBox="1"/>
          <p:nvPr>
            <p:ph type="title" idx="4" hasCustomPrompt="1"/>
          </p:nvPr>
        </p:nvSpPr>
        <p:spPr>
          <a:xfrm>
            <a:off x="2029740" y="3326167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1" name="Google Shape;301;p13"/>
          <p:cNvSpPr txBox="1"/>
          <p:nvPr>
            <p:ph type="title" idx="5" hasCustomPrompt="1"/>
          </p:nvPr>
        </p:nvSpPr>
        <p:spPr>
          <a:xfrm>
            <a:off x="2029740" y="4793733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2" name="Google Shape;302;p13"/>
          <p:cNvSpPr txBox="1"/>
          <p:nvPr>
            <p:ph type="subTitle" idx="1"/>
          </p:nvPr>
        </p:nvSpPr>
        <p:spPr>
          <a:xfrm>
            <a:off x="3264524" y="2024200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3" name="Google Shape;303;p13"/>
          <p:cNvSpPr txBox="1"/>
          <p:nvPr>
            <p:ph type="subTitle" idx="6"/>
          </p:nvPr>
        </p:nvSpPr>
        <p:spPr>
          <a:xfrm>
            <a:off x="8218693" y="2024200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4" name="Google Shape;304;p13"/>
          <p:cNvSpPr txBox="1"/>
          <p:nvPr>
            <p:ph type="subTitle" idx="7"/>
          </p:nvPr>
        </p:nvSpPr>
        <p:spPr>
          <a:xfrm>
            <a:off x="3264524" y="3491767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5" name="Google Shape;305;p13"/>
          <p:cNvSpPr txBox="1"/>
          <p:nvPr>
            <p:ph type="subTitle" idx="8"/>
          </p:nvPr>
        </p:nvSpPr>
        <p:spPr>
          <a:xfrm>
            <a:off x="3264360" y="4959333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6" name="Google Shape;306;p13"/>
          <p:cNvSpPr txBox="1"/>
          <p:nvPr>
            <p:ph type="title" idx="9" hasCustomPrompt="1"/>
          </p:nvPr>
        </p:nvSpPr>
        <p:spPr>
          <a:xfrm>
            <a:off x="6983941" y="3326167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7" name="Google Shape;307;p13"/>
          <p:cNvSpPr txBox="1"/>
          <p:nvPr>
            <p:ph type="title" idx="13" hasCustomPrompt="1"/>
          </p:nvPr>
        </p:nvSpPr>
        <p:spPr>
          <a:xfrm>
            <a:off x="6983943" y="4793733"/>
            <a:ext cx="1031600" cy="1036400"/>
          </a:xfrm>
          <a:prstGeom prst="rect">
            <a:avLst/>
          </a:prstGeom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308" name="Google Shape;308;p13"/>
          <p:cNvSpPr txBox="1"/>
          <p:nvPr>
            <p:ph type="subTitle" idx="14"/>
          </p:nvPr>
        </p:nvSpPr>
        <p:spPr>
          <a:xfrm>
            <a:off x="8218575" y="3491767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309" name="Google Shape;309;p13"/>
          <p:cNvSpPr txBox="1"/>
          <p:nvPr>
            <p:ph type="subTitle" idx="15"/>
          </p:nvPr>
        </p:nvSpPr>
        <p:spPr>
          <a:xfrm>
            <a:off x="8218573" y="4959333"/>
            <a:ext cx="1943600" cy="70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3"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" name="Google Shape;311;p14"/>
          <p:cNvGrpSpPr/>
          <p:nvPr/>
        </p:nvGrpSpPr>
        <p:grpSpPr>
          <a:xfrm>
            <a:off x="-1726049" y="-1214767"/>
            <a:ext cx="13612300" cy="6048751"/>
            <a:chOff x="-1294537" y="-911075"/>
            <a:chExt cx="10209225" cy="4536563"/>
          </a:xfrm>
        </p:grpSpPr>
        <p:sp>
          <p:nvSpPr>
            <p:cNvPr id="312" name="Google Shape;312;p14"/>
            <p:cNvSpPr/>
            <p:nvPr/>
          </p:nvSpPr>
          <p:spPr>
            <a:xfrm rot="10800000" flipH="1">
              <a:off x="-125475" y="-7160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313" name="Google Shape;313;p14"/>
            <p:cNvGrpSpPr/>
            <p:nvPr/>
          </p:nvGrpSpPr>
          <p:grpSpPr>
            <a:xfrm>
              <a:off x="7928563" y="-911075"/>
              <a:ext cx="986125" cy="2095500"/>
              <a:chOff x="7631225" y="2241175"/>
              <a:chExt cx="986125" cy="2095500"/>
            </a:xfrm>
          </p:grpSpPr>
          <p:cxnSp>
            <p:nvCxnSpPr>
              <p:cNvPr id="314" name="Google Shape;314;p14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5" name="Google Shape;315;p14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6" name="Google Shape;316;p14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7" name="Google Shape;317;p14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8" name="Google Shape;318;p14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9" name="Google Shape;319;p14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0" name="Google Shape;320;p14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1" name="Google Shape;321;p14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2" name="Google Shape;322;p14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3" name="Google Shape;323;p14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4" name="Google Shape;324;p14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5" name="Google Shape;325;p14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6" name="Google Shape;326;p14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7" name="Google Shape;327;p14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28" name="Google Shape;328;p14"/>
            <p:cNvGrpSpPr/>
            <p:nvPr/>
          </p:nvGrpSpPr>
          <p:grpSpPr>
            <a:xfrm>
              <a:off x="-1294537" y="1741238"/>
              <a:ext cx="1885275" cy="1884250"/>
              <a:chOff x="2609275" y="3149350"/>
              <a:chExt cx="1885275" cy="1884250"/>
            </a:xfrm>
          </p:grpSpPr>
          <p:sp>
            <p:nvSpPr>
              <p:cNvPr id="329" name="Google Shape;329;p14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0" name="Google Shape;330;p14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1" name="Google Shape;331;p14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2" name="Google Shape;332;p14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3" name="Google Shape;333;p14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4" name="Google Shape;334;p14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5" name="Google Shape;335;p14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6" name="Google Shape;336;p14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7" name="Google Shape;337;p14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8" name="Google Shape;338;p14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39" name="Google Shape;339;p14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0" name="Google Shape;340;p14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1" name="Google Shape;341;p14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2" name="Google Shape;342;p14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3" name="Google Shape;343;p14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4" name="Google Shape;344;p14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5" name="Google Shape;345;p14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6" name="Google Shape;346;p14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47" name="Google Shape;347;p14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pic>
        <p:nvPicPr>
          <p:cNvPr id="348" name="Google Shape;348;p14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14"/>
          <p:cNvSpPr/>
          <p:nvPr/>
        </p:nvSpPr>
        <p:spPr>
          <a:xfrm>
            <a:off x="10567" y="6436333"/>
            <a:ext cx="3018000" cy="418400"/>
          </a:xfrm>
          <a:prstGeom prst="round1Rect">
            <a:avLst>
              <a:gd name="adj" fmla="val 50000"/>
            </a:avLst>
          </a:prstGeom>
          <a:solidFill>
            <a:srgbClr val="006DF5">
              <a:alpha val="405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350" name="Google Shape;350;p14"/>
          <p:cNvSpPr txBox="1"/>
          <p:nvPr>
            <p:ph type="title"/>
          </p:nvPr>
        </p:nvSpPr>
        <p:spPr>
          <a:xfrm>
            <a:off x="1638133" y="3941771"/>
            <a:ext cx="891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9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51" name="Google Shape;351;p14"/>
          <p:cNvSpPr txBox="1"/>
          <p:nvPr>
            <p:ph type="subTitle" idx="1"/>
          </p:nvPr>
        </p:nvSpPr>
        <p:spPr>
          <a:xfrm>
            <a:off x="1638133" y="2051033"/>
            <a:ext cx="8915600" cy="198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5"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7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" name="Google Shape;353;p15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4" name="Google Shape;354;p15"/>
          <p:cNvGrpSpPr/>
          <p:nvPr/>
        </p:nvGrpSpPr>
        <p:grpSpPr>
          <a:xfrm>
            <a:off x="9216000" y="0"/>
            <a:ext cx="3267833" cy="6875163"/>
            <a:chOff x="6912000" y="0"/>
            <a:chExt cx="2450875" cy="5156372"/>
          </a:xfrm>
        </p:grpSpPr>
        <p:sp>
          <p:nvSpPr>
            <p:cNvPr id="355" name="Google Shape;355;p15"/>
            <p:cNvSpPr/>
            <p:nvPr/>
          </p:nvSpPr>
          <p:spPr>
            <a:xfrm rot="10800000">
              <a:off x="8516400" y="3699572"/>
              <a:ext cx="627600" cy="14568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7480375" y="468420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357" name="Google Shape;357;p15"/>
            <p:cNvSpPr/>
            <p:nvPr/>
          </p:nvSpPr>
          <p:spPr>
            <a:xfrm rot="10800000">
              <a:off x="6912000" y="0"/>
              <a:ext cx="2232000" cy="4617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58" name="Google Shape;358;p15"/>
          <p:cNvGrpSpPr/>
          <p:nvPr/>
        </p:nvGrpSpPr>
        <p:grpSpPr>
          <a:xfrm>
            <a:off x="-2904151" y="1236212"/>
            <a:ext cx="6805151" cy="5772988"/>
            <a:chOff x="-2178113" y="927159"/>
            <a:chExt cx="5103863" cy="4329741"/>
          </a:xfrm>
        </p:grpSpPr>
        <p:sp>
          <p:nvSpPr>
            <p:cNvPr id="359" name="Google Shape;359;p15"/>
            <p:cNvSpPr/>
            <p:nvPr/>
          </p:nvSpPr>
          <p:spPr>
            <a:xfrm rot="8100000">
              <a:off x="-1696423" y="1408849"/>
              <a:ext cx="2325803" cy="2325803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-78450" y="4684200"/>
              <a:ext cx="3004200" cy="5727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361" name="Google Shape;361;p15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67" y="0"/>
            <a:ext cx="12192167" cy="6858000"/>
            <a:chOff x="-125" y="0"/>
            <a:chExt cx="9144125" cy="5143500"/>
          </a:xfrm>
        </p:grpSpPr>
        <p:sp>
          <p:nvSpPr>
            <p:cNvPr id="49" name="Google Shape;49;p5"/>
            <p:cNvSpPr/>
            <p:nvPr/>
          </p:nvSpPr>
          <p:spPr>
            <a:xfrm>
              <a:off x="8965200" y="0"/>
              <a:ext cx="178800" cy="2571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50" name="Google Shape;50;p5"/>
            <p:cNvGrpSpPr/>
            <p:nvPr/>
          </p:nvGrpSpPr>
          <p:grpSpPr>
            <a:xfrm>
              <a:off x="8531400" y="4785900"/>
              <a:ext cx="612600" cy="357600"/>
              <a:chOff x="8276400" y="4785900"/>
              <a:chExt cx="612600" cy="357600"/>
            </a:xfrm>
          </p:grpSpPr>
          <p:sp>
            <p:nvSpPr>
              <p:cNvPr id="51" name="Google Shape;51;p5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" name="Google Shape;52;p5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53" name="Google Shape;53;p5"/>
            <p:cNvSpPr/>
            <p:nvPr/>
          </p:nvSpPr>
          <p:spPr>
            <a:xfrm>
              <a:off x="357500" y="4250900"/>
              <a:ext cx="357600" cy="357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54" name="Google Shape;54;p5"/>
            <p:cNvGrpSpPr/>
            <p:nvPr/>
          </p:nvGrpSpPr>
          <p:grpSpPr>
            <a:xfrm>
              <a:off x="0" y="0"/>
              <a:ext cx="612600" cy="853800"/>
              <a:chOff x="5982775" y="0"/>
              <a:chExt cx="612600" cy="853800"/>
            </a:xfrm>
          </p:grpSpPr>
          <p:sp>
            <p:nvSpPr>
              <p:cNvPr id="55" name="Google Shape;55;p5"/>
              <p:cNvSpPr/>
              <p:nvPr/>
            </p:nvSpPr>
            <p:spPr>
              <a:xfrm>
                <a:off x="6416575" y="0"/>
                <a:ext cx="178800" cy="853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6" name="Google Shape;56;p5"/>
              <p:cNvSpPr/>
              <p:nvPr/>
            </p:nvSpPr>
            <p:spPr>
              <a:xfrm>
                <a:off x="5982775" y="0"/>
                <a:ext cx="357600" cy="8538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57" name="Google Shape;57;p5"/>
            <p:cNvSpPr/>
            <p:nvPr/>
          </p:nvSpPr>
          <p:spPr>
            <a:xfrm rot="5400000">
              <a:off x="553375" y="4411200"/>
              <a:ext cx="178800" cy="1285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58" name="Google Shape;58;p5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59" name="Google Shape;59;p5"/>
          <p:cNvSpPr txBox="1"/>
          <p:nvPr>
            <p:ph type="subTitle" idx="1"/>
          </p:nvPr>
        </p:nvSpPr>
        <p:spPr>
          <a:xfrm>
            <a:off x="6829500" y="3680001"/>
            <a:ext cx="3423600" cy="18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0" name="Google Shape;60;p5"/>
          <p:cNvSpPr txBox="1"/>
          <p:nvPr>
            <p:ph type="subTitle" idx="2"/>
          </p:nvPr>
        </p:nvSpPr>
        <p:spPr>
          <a:xfrm>
            <a:off x="1938900" y="3680000"/>
            <a:ext cx="3340800" cy="18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1" name="Google Shape;61;p5"/>
          <p:cNvSpPr txBox="1"/>
          <p:nvPr>
            <p:ph type="subTitle" idx="3"/>
          </p:nvPr>
        </p:nvSpPr>
        <p:spPr>
          <a:xfrm>
            <a:off x="1938900" y="3089197"/>
            <a:ext cx="3340800" cy="5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62" name="Google Shape;62;p5"/>
          <p:cNvSpPr txBox="1"/>
          <p:nvPr>
            <p:ph type="subTitle" idx="4"/>
          </p:nvPr>
        </p:nvSpPr>
        <p:spPr>
          <a:xfrm>
            <a:off x="6829500" y="3089184"/>
            <a:ext cx="3423600" cy="5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2400">
                <a:solidFill>
                  <a:schemeClr val="dk1"/>
                </a:solidFill>
                <a:latin typeface="Rajdhani Medium" panose="02000000000000000000"/>
                <a:ea typeface="Rajdhani Medium" panose="02000000000000000000"/>
                <a:cs typeface="Rajdhani Medium" panose="02000000000000000000"/>
                <a:sym typeface="Rajdhani Medium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 panose="020B0606020202050201"/>
              <a:buNone/>
              <a:defRPr sz="32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7_1"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" name="Google Shape;363;p16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4" name="Google Shape;364;p16"/>
          <p:cNvGrpSpPr/>
          <p:nvPr/>
        </p:nvGrpSpPr>
        <p:grpSpPr>
          <a:xfrm>
            <a:off x="-551400" y="2610667"/>
            <a:ext cx="14293851" cy="3082217"/>
            <a:chOff x="-413550" y="1958000"/>
            <a:chExt cx="10720388" cy="2311663"/>
          </a:xfrm>
        </p:grpSpPr>
        <p:grpSp>
          <p:nvGrpSpPr>
            <p:cNvPr id="365" name="Google Shape;365;p16"/>
            <p:cNvGrpSpPr/>
            <p:nvPr/>
          </p:nvGrpSpPr>
          <p:grpSpPr>
            <a:xfrm>
              <a:off x="8421563" y="2385413"/>
              <a:ext cx="1885275" cy="1884250"/>
              <a:chOff x="2609275" y="3149350"/>
              <a:chExt cx="1885275" cy="1884250"/>
            </a:xfrm>
          </p:grpSpPr>
          <p:sp>
            <p:nvSpPr>
              <p:cNvPr id="366" name="Google Shape;366;p16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67" name="Google Shape;367;p16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68" name="Google Shape;368;p16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69" name="Google Shape;369;p16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0" name="Google Shape;370;p16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1" name="Google Shape;371;p16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2" name="Google Shape;372;p16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3" name="Google Shape;373;p16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4" name="Google Shape;374;p16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5" name="Google Shape;375;p16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6" name="Google Shape;376;p16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7" name="Google Shape;377;p16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8" name="Google Shape;378;p16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79" name="Google Shape;379;p16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80" name="Google Shape;380;p16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81" name="Google Shape;381;p16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82" name="Google Shape;382;p16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83" name="Google Shape;383;p16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384" name="Google Shape;384;p16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grpSp>
          <p:nvGrpSpPr>
            <p:cNvPr id="385" name="Google Shape;385;p16"/>
            <p:cNvGrpSpPr/>
            <p:nvPr/>
          </p:nvGrpSpPr>
          <p:grpSpPr>
            <a:xfrm>
              <a:off x="-413550" y="1958000"/>
              <a:ext cx="986125" cy="2095500"/>
              <a:chOff x="7631225" y="2241175"/>
              <a:chExt cx="986125" cy="2095500"/>
            </a:xfrm>
          </p:grpSpPr>
          <p:cxnSp>
            <p:nvCxnSpPr>
              <p:cNvPr id="386" name="Google Shape;386;p16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7" name="Google Shape;387;p16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8" name="Google Shape;388;p16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9" name="Google Shape;389;p16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0" name="Google Shape;390;p16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1" name="Google Shape;391;p16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2" name="Google Shape;392;p16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3" name="Google Shape;393;p16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4" name="Google Shape;394;p16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5" name="Google Shape;395;p16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6" name="Google Shape;396;p16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7" name="Google Shape;397;p16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8" name="Google Shape;398;p16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99" name="Google Shape;399;p16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400" name="Google Shape;400;p16"/>
          <p:cNvGrpSpPr/>
          <p:nvPr/>
        </p:nvGrpSpPr>
        <p:grpSpPr>
          <a:xfrm>
            <a:off x="10567" y="-33"/>
            <a:ext cx="12181433" cy="6858017"/>
            <a:chOff x="7925" y="-25"/>
            <a:chExt cx="9136075" cy="5143513"/>
          </a:xfrm>
        </p:grpSpPr>
        <p:sp>
          <p:nvSpPr>
            <p:cNvPr id="401" name="Google Shape;401;p16"/>
            <p:cNvSpPr/>
            <p:nvPr/>
          </p:nvSpPr>
          <p:spPr>
            <a:xfrm>
              <a:off x="7925" y="4829688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02" name="Google Shape;402;p16"/>
            <p:cNvSpPr/>
            <p:nvPr/>
          </p:nvSpPr>
          <p:spPr>
            <a:xfrm rot="10800000">
              <a:off x="7504200" y="-25"/>
              <a:ext cx="1639800" cy="4248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03" name="Google Shape;403;p16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7_1_1"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5" name="Google Shape;405;p17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p17"/>
          <p:cNvSpPr/>
          <p:nvPr/>
        </p:nvSpPr>
        <p:spPr>
          <a:xfrm rot="-5400000">
            <a:off x="9590700" y="6138651"/>
            <a:ext cx="3101100" cy="3101100"/>
          </a:xfrm>
          <a:custGeom>
            <a:avLst/>
            <a:gdLst/>
            <a:ahLst/>
            <a:cxnLst/>
            <a:rect l="l" t="t" r="r" b="b"/>
            <a:pathLst>
              <a:path w="93033" h="93033" extrusionOk="0">
                <a:moveTo>
                  <a:pt x="89685" y="61054"/>
                </a:moveTo>
                <a:lnTo>
                  <a:pt x="89685" y="63796"/>
                </a:lnTo>
                <a:lnTo>
                  <a:pt x="89927" y="63150"/>
                </a:lnTo>
                <a:lnTo>
                  <a:pt x="89927" y="61054"/>
                </a:lnTo>
                <a:lnTo>
                  <a:pt x="90693" y="61054"/>
                </a:lnTo>
                <a:cubicBezTo>
                  <a:pt x="90733" y="60973"/>
                  <a:pt x="90733" y="60892"/>
                  <a:pt x="90774" y="60812"/>
                </a:cubicBezTo>
                <a:lnTo>
                  <a:pt x="89927" y="60812"/>
                </a:lnTo>
                <a:lnTo>
                  <a:pt x="89927" y="56255"/>
                </a:lnTo>
                <a:lnTo>
                  <a:pt x="91984" y="56255"/>
                </a:lnTo>
                <a:cubicBezTo>
                  <a:pt x="92024" y="56174"/>
                  <a:pt x="92024" y="56093"/>
                  <a:pt x="92064" y="56013"/>
                </a:cubicBezTo>
                <a:lnTo>
                  <a:pt x="89927" y="56013"/>
                </a:lnTo>
                <a:lnTo>
                  <a:pt x="89927" y="51456"/>
                </a:lnTo>
                <a:lnTo>
                  <a:pt x="92750" y="51456"/>
                </a:lnTo>
                <a:cubicBezTo>
                  <a:pt x="92750" y="51375"/>
                  <a:pt x="92790" y="51295"/>
                  <a:pt x="92790" y="51174"/>
                </a:cubicBezTo>
                <a:lnTo>
                  <a:pt x="89927" y="51174"/>
                </a:lnTo>
                <a:lnTo>
                  <a:pt x="89927" y="46617"/>
                </a:lnTo>
                <a:lnTo>
                  <a:pt x="93032" y="46617"/>
                </a:lnTo>
                <a:lnTo>
                  <a:pt x="93032" y="46496"/>
                </a:lnTo>
                <a:lnTo>
                  <a:pt x="93032" y="46375"/>
                </a:lnTo>
                <a:lnTo>
                  <a:pt x="89927" y="46375"/>
                </a:lnTo>
                <a:lnTo>
                  <a:pt x="89927" y="41818"/>
                </a:lnTo>
                <a:lnTo>
                  <a:pt x="92790" y="41818"/>
                </a:lnTo>
                <a:cubicBezTo>
                  <a:pt x="92790" y="41737"/>
                  <a:pt x="92750" y="41657"/>
                  <a:pt x="92750" y="41576"/>
                </a:cubicBezTo>
                <a:lnTo>
                  <a:pt x="89927" y="41576"/>
                </a:lnTo>
                <a:lnTo>
                  <a:pt x="89927" y="36979"/>
                </a:lnTo>
                <a:lnTo>
                  <a:pt x="92064" y="36979"/>
                </a:lnTo>
                <a:cubicBezTo>
                  <a:pt x="92024" y="36898"/>
                  <a:pt x="92024" y="36818"/>
                  <a:pt x="91984" y="36737"/>
                </a:cubicBezTo>
                <a:lnTo>
                  <a:pt x="89927" y="36737"/>
                </a:lnTo>
                <a:lnTo>
                  <a:pt x="89927" y="32180"/>
                </a:lnTo>
                <a:lnTo>
                  <a:pt x="90774" y="32180"/>
                </a:lnTo>
                <a:cubicBezTo>
                  <a:pt x="90733" y="32099"/>
                  <a:pt x="90733" y="32019"/>
                  <a:pt x="90693" y="31938"/>
                </a:cubicBezTo>
                <a:lnTo>
                  <a:pt x="89927" y="31938"/>
                </a:lnTo>
                <a:lnTo>
                  <a:pt x="89927" y="29841"/>
                </a:lnTo>
                <a:lnTo>
                  <a:pt x="89685" y="29196"/>
                </a:lnTo>
                <a:lnTo>
                  <a:pt x="89685" y="31938"/>
                </a:lnTo>
                <a:lnTo>
                  <a:pt x="85128" y="31938"/>
                </a:lnTo>
                <a:lnTo>
                  <a:pt x="85128" y="27381"/>
                </a:lnTo>
                <a:lnTo>
                  <a:pt x="88919" y="27381"/>
                </a:lnTo>
                <a:cubicBezTo>
                  <a:pt x="88879" y="27301"/>
                  <a:pt x="88838" y="27220"/>
                  <a:pt x="88798" y="27139"/>
                </a:cubicBezTo>
                <a:lnTo>
                  <a:pt x="85128" y="27139"/>
                </a:lnTo>
                <a:lnTo>
                  <a:pt x="85128" y="22542"/>
                </a:lnTo>
                <a:lnTo>
                  <a:pt x="86378" y="22542"/>
                </a:lnTo>
                <a:cubicBezTo>
                  <a:pt x="86338" y="22462"/>
                  <a:pt x="86298" y="22381"/>
                  <a:pt x="86257" y="22300"/>
                </a:cubicBezTo>
                <a:lnTo>
                  <a:pt x="85128" y="22300"/>
                </a:lnTo>
                <a:lnTo>
                  <a:pt x="85128" y="20566"/>
                </a:lnTo>
                <a:cubicBezTo>
                  <a:pt x="85048" y="20445"/>
                  <a:pt x="84967" y="20324"/>
                  <a:pt x="84886" y="20203"/>
                </a:cubicBezTo>
                <a:lnTo>
                  <a:pt x="84886" y="22300"/>
                </a:lnTo>
                <a:lnTo>
                  <a:pt x="80329" y="22300"/>
                </a:lnTo>
                <a:lnTo>
                  <a:pt x="80329" y="17743"/>
                </a:lnTo>
                <a:lnTo>
                  <a:pt x="83072" y="17743"/>
                </a:lnTo>
                <a:lnTo>
                  <a:pt x="82870" y="17501"/>
                </a:lnTo>
                <a:lnTo>
                  <a:pt x="80329" y="17501"/>
                </a:lnTo>
                <a:lnTo>
                  <a:pt x="80329" y="14558"/>
                </a:lnTo>
                <a:lnTo>
                  <a:pt x="80087" y="14316"/>
                </a:lnTo>
                <a:lnTo>
                  <a:pt x="80087" y="17501"/>
                </a:lnTo>
                <a:lnTo>
                  <a:pt x="75490" y="17501"/>
                </a:lnTo>
                <a:lnTo>
                  <a:pt x="75490" y="12945"/>
                </a:lnTo>
                <a:lnTo>
                  <a:pt x="78716" y="12945"/>
                </a:lnTo>
                <a:lnTo>
                  <a:pt x="78434" y="12703"/>
                </a:lnTo>
                <a:lnTo>
                  <a:pt x="75490" y="12703"/>
                </a:lnTo>
                <a:lnTo>
                  <a:pt x="75490" y="10122"/>
                </a:lnTo>
                <a:lnTo>
                  <a:pt x="75248" y="9920"/>
                </a:lnTo>
                <a:lnTo>
                  <a:pt x="75248" y="12703"/>
                </a:lnTo>
                <a:lnTo>
                  <a:pt x="70691" y="12703"/>
                </a:lnTo>
                <a:lnTo>
                  <a:pt x="70691" y="8106"/>
                </a:lnTo>
                <a:lnTo>
                  <a:pt x="72788" y="8106"/>
                </a:lnTo>
                <a:cubicBezTo>
                  <a:pt x="72667" y="8025"/>
                  <a:pt x="72546" y="7944"/>
                  <a:pt x="72425" y="7864"/>
                </a:cubicBezTo>
                <a:lnTo>
                  <a:pt x="70691" y="7864"/>
                </a:lnTo>
                <a:lnTo>
                  <a:pt x="70691" y="6775"/>
                </a:lnTo>
                <a:cubicBezTo>
                  <a:pt x="70611" y="6694"/>
                  <a:pt x="70530" y="6654"/>
                  <a:pt x="70450" y="6613"/>
                </a:cubicBezTo>
                <a:lnTo>
                  <a:pt x="70450" y="7864"/>
                </a:lnTo>
                <a:lnTo>
                  <a:pt x="65893" y="7864"/>
                </a:lnTo>
                <a:lnTo>
                  <a:pt x="65893" y="4194"/>
                </a:lnTo>
                <a:cubicBezTo>
                  <a:pt x="65812" y="4154"/>
                  <a:pt x="65731" y="4113"/>
                  <a:pt x="65651" y="4073"/>
                </a:cubicBezTo>
                <a:lnTo>
                  <a:pt x="65651" y="7864"/>
                </a:lnTo>
                <a:lnTo>
                  <a:pt x="61054" y="7864"/>
                </a:lnTo>
                <a:lnTo>
                  <a:pt x="61054" y="3307"/>
                </a:lnTo>
                <a:lnTo>
                  <a:pt x="63796" y="3307"/>
                </a:lnTo>
                <a:lnTo>
                  <a:pt x="63191" y="3065"/>
                </a:lnTo>
                <a:lnTo>
                  <a:pt x="61054" y="3065"/>
                </a:lnTo>
                <a:lnTo>
                  <a:pt x="61054" y="2339"/>
                </a:lnTo>
                <a:cubicBezTo>
                  <a:pt x="60973" y="2299"/>
                  <a:pt x="60892" y="2258"/>
                  <a:pt x="60812" y="2258"/>
                </a:cubicBezTo>
                <a:lnTo>
                  <a:pt x="60812" y="3065"/>
                </a:lnTo>
                <a:lnTo>
                  <a:pt x="56255" y="3065"/>
                </a:lnTo>
                <a:lnTo>
                  <a:pt x="56255" y="1048"/>
                </a:lnTo>
                <a:cubicBezTo>
                  <a:pt x="56174" y="1008"/>
                  <a:pt x="56093" y="1008"/>
                  <a:pt x="56013" y="968"/>
                </a:cubicBezTo>
                <a:lnTo>
                  <a:pt x="56013" y="3065"/>
                </a:lnTo>
                <a:lnTo>
                  <a:pt x="51456" y="3065"/>
                </a:lnTo>
                <a:lnTo>
                  <a:pt x="51456" y="282"/>
                </a:lnTo>
                <a:cubicBezTo>
                  <a:pt x="51375" y="242"/>
                  <a:pt x="51295" y="242"/>
                  <a:pt x="51214" y="242"/>
                </a:cubicBezTo>
                <a:lnTo>
                  <a:pt x="51214" y="3065"/>
                </a:lnTo>
                <a:lnTo>
                  <a:pt x="46617" y="3065"/>
                </a:lnTo>
                <a:lnTo>
                  <a:pt x="46617" y="0"/>
                </a:lnTo>
                <a:lnTo>
                  <a:pt x="46496" y="0"/>
                </a:lnTo>
                <a:lnTo>
                  <a:pt x="46375" y="0"/>
                </a:lnTo>
                <a:lnTo>
                  <a:pt x="46375" y="3065"/>
                </a:lnTo>
                <a:lnTo>
                  <a:pt x="41818" y="3065"/>
                </a:lnTo>
                <a:lnTo>
                  <a:pt x="41818" y="242"/>
                </a:lnTo>
                <a:cubicBezTo>
                  <a:pt x="41737" y="242"/>
                  <a:pt x="41657" y="242"/>
                  <a:pt x="41576" y="242"/>
                </a:cubicBezTo>
                <a:lnTo>
                  <a:pt x="41576" y="3065"/>
                </a:lnTo>
                <a:lnTo>
                  <a:pt x="37019" y="3065"/>
                </a:lnTo>
                <a:lnTo>
                  <a:pt x="37019" y="968"/>
                </a:lnTo>
                <a:cubicBezTo>
                  <a:pt x="36939" y="1008"/>
                  <a:pt x="36858" y="1008"/>
                  <a:pt x="36777" y="1008"/>
                </a:cubicBezTo>
                <a:lnTo>
                  <a:pt x="36777" y="3065"/>
                </a:lnTo>
                <a:lnTo>
                  <a:pt x="32180" y="3065"/>
                </a:lnTo>
                <a:lnTo>
                  <a:pt x="32180" y="2258"/>
                </a:lnTo>
                <a:cubicBezTo>
                  <a:pt x="32099" y="2258"/>
                  <a:pt x="32019" y="2299"/>
                  <a:pt x="31938" y="2339"/>
                </a:cubicBezTo>
                <a:lnTo>
                  <a:pt x="31938" y="3065"/>
                </a:lnTo>
                <a:lnTo>
                  <a:pt x="29841" y="3065"/>
                </a:lnTo>
                <a:lnTo>
                  <a:pt x="29236" y="3307"/>
                </a:lnTo>
                <a:lnTo>
                  <a:pt x="31938" y="3307"/>
                </a:lnTo>
                <a:lnTo>
                  <a:pt x="31938" y="7904"/>
                </a:lnTo>
                <a:lnTo>
                  <a:pt x="27381" y="7904"/>
                </a:lnTo>
                <a:lnTo>
                  <a:pt x="27381" y="4113"/>
                </a:lnTo>
                <a:cubicBezTo>
                  <a:pt x="27301" y="4154"/>
                  <a:pt x="27220" y="4194"/>
                  <a:pt x="27139" y="4234"/>
                </a:cubicBezTo>
                <a:lnTo>
                  <a:pt x="27139" y="7904"/>
                </a:lnTo>
                <a:lnTo>
                  <a:pt x="22542" y="7904"/>
                </a:lnTo>
                <a:lnTo>
                  <a:pt x="22542" y="6613"/>
                </a:lnTo>
                <a:cubicBezTo>
                  <a:pt x="22462" y="6694"/>
                  <a:pt x="22381" y="6734"/>
                  <a:pt x="22300" y="6775"/>
                </a:cubicBezTo>
                <a:lnTo>
                  <a:pt x="22300" y="7904"/>
                </a:lnTo>
                <a:lnTo>
                  <a:pt x="20566" y="7904"/>
                </a:lnTo>
                <a:cubicBezTo>
                  <a:pt x="20445" y="7985"/>
                  <a:pt x="20324" y="8065"/>
                  <a:pt x="20203" y="8146"/>
                </a:cubicBezTo>
                <a:lnTo>
                  <a:pt x="22300" y="8146"/>
                </a:lnTo>
                <a:lnTo>
                  <a:pt x="22300" y="12703"/>
                </a:lnTo>
                <a:lnTo>
                  <a:pt x="17743" y="12703"/>
                </a:lnTo>
                <a:lnTo>
                  <a:pt x="17743" y="9961"/>
                </a:lnTo>
                <a:lnTo>
                  <a:pt x="17501" y="10162"/>
                </a:lnTo>
                <a:lnTo>
                  <a:pt x="17501" y="12703"/>
                </a:lnTo>
                <a:lnTo>
                  <a:pt x="14558" y="12703"/>
                </a:lnTo>
                <a:lnTo>
                  <a:pt x="14316" y="12945"/>
                </a:lnTo>
                <a:lnTo>
                  <a:pt x="17501" y="12945"/>
                </a:lnTo>
                <a:lnTo>
                  <a:pt x="17501" y="17542"/>
                </a:lnTo>
                <a:lnTo>
                  <a:pt x="12945" y="17542"/>
                </a:lnTo>
                <a:lnTo>
                  <a:pt x="12945" y="14316"/>
                </a:lnTo>
                <a:lnTo>
                  <a:pt x="12703" y="14598"/>
                </a:lnTo>
                <a:lnTo>
                  <a:pt x="12703" y="17542"/>
                </a:lnTo>
                <a:lnTo>
                  <a:pt x="10122" y="17542"/>
                </a:lnTo>
                <a:lnTo>
                  <a:pt x="9920" y="17784"/>
                </a:lnTo>
                <a:lnTo>
                  <a:pt x="12703" y="17784"/>
                </a:lnTo>
                <a:lnTo>
                  <a:pt x="12703" y="22341"/>
                </a:lnTo>
                <a:lnTo>
                  <a:pt x="8106" y="22341"/>
                </a:lnTo>
                <a:lnTo>
                  <a:pt x="8106" y="20244"/>
                </a:lnTo>
                <a:cubicBezTo>
                  <a:pt x="8025" y="20365"/>
                  <a:pt x="7944" y="20486"/>
                  <a:pt x="7864" y="20607"/>
                </a:cubicBezTo>
                <a:lnTo>
                  <a:pt x="7864" y="22341"/>
                </a:lnTo>
                <a:lnTo>
                  <a:pt x="6775" y="22341"/>
                </a:lnTo>
                <a:cubicBezTo>
                  <a:pt x="6694" y="22421"/>
                  <a:pt x="6654" y="22502"/>
                  <a:pt x="6613" y="22583"/>
                </a:cubicBezTo>
                <a:lnTo>
                  <a:pt x="7864" y="22583"/>
                </a:lnTo>
                <a:lnTo>
                  <a:pt x="7864" y="27139"/>
                </a:lnTo>
                <a:lnTo>
                  <a:pt x="4194" y="27139"/>
                </a:lnTo>
                <a:cubicBezTo>
                  <a:pt x="4154" y="27220"/>
                  <a:pt x="4113" y="27301"/>
                  <a:pt x="4073" y="27381"/>
                </a:cubicBezTo>
                <a:lnTo>
                  <a:pt x="7864" y="27381"/>
                </a:lnTo>
                <a:lnTo>
                  <a:pt x="7864" y="31978"/>
                </a:lnTo>
                <a:lnTo>
                  <a:pt x="3307" y="31978"/>
                </a:lnTo>
                <a:lnTo>
                  <a:pt x="3307" y="29236"/>
                </a:lnTo>
                <a:lnTo>
                  <a:pt x="3065" y="29841"/>
                </a:lnTo>
                <a:lnTo>
                  <a:pt x="3065" y="31978"/>
                </a:lnTo>
                <a:lnTo>
                  <a:pt x="2299" y="31978"/>
                </a:lnTo>
                <a:cubicBezTo>
                  <a:pt x="2299" y="32059"/>
                  <a:pt x="2258" y="32140"/>
                  <a:pt x="2218" y="32220"/>
                </a:cubicBezTo>
                <a:lnTo>
                  <a:pt x="3065" y="32220"/>
                </a:lnTo>
                <a:lnTo>
                  <a:pt x="3065" y="36777"/>
                </a:lnTo>
                <a:lnTo>
                  <a:pt x="1008" y="36777"/>
                </a:lnTo>
                <a:cubicBezTo>
                  <a:pt x="1008" y="36858"/>
                  <a:pt x="968" y="36939"/>
                  <a:pt x="968" y="37019"/>
                </a:cubicBezTo>
                <a:lnTo>
                  <a:pt x="3065" y="37019"/>
                </a:lnTo>
                <a:lnTo>
                  <a:pt x="3065" y="41576"/>
                </a:lnTo>
                <a:lnTo>
                  <a:pt x="242" y="41576"/>
                </a:lnTo>
                <a:cubicBezTo>
                  <a:pt x="242" y="41657"/>
                  <a:pt x="242" y="41737"/>
                  <a:pt x="242" y="41818"/>
                </a:cubicBezTo>
                <a:lnTo>
                  <a:pt x="3065" y="41818"/>
                </a:lnTo>
                <a:lnTo>
                  <a:pt x="3065" y="46415"/>
                </a:lnTo>
                <a:lnTo>
                  <a:pt x="0" y="46415"/>
                </a:lnTo>
                <a:lnTo>
                  <a:pt x="0" y="46536"/>
                </a:lnTo>
                <a:lnTo>
                  <a:pt x="0" y="46657"/>
                </a:lnTo>
                <a:lnTo>
                  <a:pt x="3065" y="46657"/>
                </a:lnTo>
                <a:lnTo>
                  <a:pt x="3065" y="51214"/>
                </a:lnTo>
                <a:lnTo>
                  <a:pt x="242" y="51214"/>
                </a:lnTo>
                <a:cubicBezTo>
                  <a:pt x="242" y="51295"/>
                  <a:pt x="242" y="51375"/>
                  <a:pt x="242" y="51456"/>
                </a:cubicBezTo>
                <a:lnTo>
                  <a:pt x="3065" y="51456"/>
                </a:lnTo>
                <a:lnTo>
                  <a:pt x="3065" y="56053"/>
                </a:lnTo>
                <a:lnTo>
                  <a:pt x="968" y="56053"/>
                </a:lnTo>
                <a:cubicBezTo>
                  <a:pt x="968" y="56134"/>
                  <a:pt x="1008" y="56174"/>
                  <a:pt x="1008" y="56295"/>
                </a:cubicBezTo>
                <a:lnTo>
                  <a:pt x="3065" y="56295"/>
                </a:lnTo>
                <a:lnTo>
                  <a:pt x="3065" y="60852"/>
                </a:lnTo>
                <a:lnTo>
                  <a:pt x="2218" y="60852"/>
                </a:lnTo>
                <a:cubicBezTo>
                  <a:pt x="2258" y="60933"/>
                  <a:pt x="2299" y="61013"/>
                  <a:pt x="2299" y="61094"/>
                </a:cubicBezTo>
                <a:lnTo>
                  <a:pt x="3065" y="61094"/>
                </a:lnTo>
                <a:lnTo>
                  <a:pt x="3065" y="63191"/>
                </a:lnTo>
                <a:lnTo>
                  <a:pt x="3307" y="63836"/>
                </a:lnTo>
                <a:lnTo>
                  <a:pt x="3307" y="61094"/>
                </a:lnTo>
                <a:lnTo>
                  <a:pt x="7864" y="61094"/>
                </a:lnTo>
                <a:lnTo>
                  <a:pt x="7864" y="65651"/>
                </a:lnTo>
                <a:lnTo>
                  <a:pt x="4073" y="65651"/>
                </a:lnTo>
                <a:cubicBezTo>
                  <a:pt x="4113" y="65731"/>
                  <a:pt x="4154" y="65812"/>
                  <a:pt x="4194" y="65893"/>
                </a:cubicBezTo>
                <a:lnTo>
                  <a:pt x="7864" y="65893"/>
                </a:lnTo>
                <a:lnTo>
                  <a:pt x="7864" y="70490"/>
                </a:lnTo>
                <a:lnTo>
                  <a:pt x="6613" y="70490"/>
                </a:lnTo>
                <a:cubicBezTo>
                  <a:pt x="6654" y="70570"/>
                  <a:pt x="6694" y="70651"/>
                  <a:pt x="6775" y="70732"/>
                </a:cubicBezTo>
                <a:lnTo>
                  <a:pt x="7864" y="70732"/>
                </a:lnTo>
                <a:lnTo>
                  <a:pt x="7864" y="72466"/>
                </a:lnTo>
                <a:cubicBezTo>
                  <a:pt x="7944" y="72587"/>
                  <a:pt x="8025" y="72708"/>
                  <a:pt x="8106" y="72829"/>
                </a:cubicBezTo>
                <a:lnTo>
                  <a:pt x="8106" y="70732"/>
                </a:lnTo>
                <a:lnTo>
                  <a:pt x="12703" y="70732"/>
                </a:lnTo>
                <a:lnTo>
                  <a:pt x="12703" y="75289"/>
                </a:lnTo>
                <a:lnTo>
                  <a:pt x="9920" y="75289"/>
                </a:lnTo>
                <a:lnTo>
                  <a:pt x="10122" y="75531"/>
                </a:lnTo>
                <a:lnTo>
                  <a:pt x="12703" y="75531"/>
                </a:lnTo>
                <a:lnTo>
                  <a:pt x="12703" y="78474"/>
                </a:lnTo>
                <a:lnTo>
                  <a:pt x="12945" y="78716"/>
                </a:lnTo>
                <a:lnTo>
                  <a:pt x="12945" y="75531"/>
                </a:lnTo>
                <a:lnTo>
                  <a:pt x="17501" y="75531"/>
                </a:lnTo>
                <a:lnTo>
                  <a:pt x="17501" y="80087"/>
                </a:lnTo>
                <a:lnTo>
                  <a:pt x="14316" y="80087"/>
                </a:lnTo>
                <a:lnTo>
                  <a:pt x="14558" y="80329"/>
                </a:lnTo>
                <a:lnTo>
                  <a:pt x="17501" y="80329"/>
                </a:lnTo>
                <a:lnTo>
                  <a:pt x="17501" y="82910"/>
                </a:lnTo>
                <a:lnTo>
                  <a:pt x="17743" y="83072"/>
                </a:lnTo>
                <a:lnTo>
                  <a:pt x="17743" y="80329"/>
                </a:lnTo>
                <a:lnTo>
                  <a:pt x="22300" y="80329"/>
                </a:lnTo>
                <a:lnTo>
                  <a:pt x="22300" y="84927"/>
                </a:lnTo>
                <a:lnTo>
                  <a:pt x="20203" y="84927"/>
                </a:lnTo>
                <a:cubicBezTo>
                  <a:pt x="20324" y="85007"/>
                  <a:pt x="20445" y="85088"/>
                  <a:pt x="20566" y="85168"/>
                </a:cubicBezTo>
                <a:lnTo>
                  <a:pt x="22300" y="85168"/>
                </a:lnTo>
                <a:lnTo>
                  <a:pt x="22300" y="86257"/>
                </a:lnTo>
                <a:cubicBezTo>
                  <a:pt x="22381" y="86338"/>
                  <a:pt x="22462" y="86378"/>
                  <a:pt x="22542" y="86419"/>
                </a:cubicBezTo>
                <a:lnTo>
                  <a:pt x="22542" y="85168"/>
                </a:lnTo>
                <a:lnTo>
                  <a:pt x="27139" y="85168"/>
                </a:lnTo>
                <a:lnTo>
                  <a:pt x="27139" y="88838"/>
                </a:lnTo>
                <a:cubicBezTo>
                  <a:pt x="27220" y="88878"/>
                  <a:pt x="27301" y="88919"/>
                  <a:pt x="27381" y="88959"/>
                </a:cubicBezTo>
                <a:lnTo>
                  <a:pt x="27381" y="85168"/>
                </a:lnTo>
                <a:lnTo>
                  <a:pt x="31938" y="85168"/>
                </a:lnTo>
                <a:lnTo>
                  <a:pt x="31938" y="89725"/>
                </a:lnTo>
                <a:lnTo>
                  <a:pt x="29236" y="89725"/>
                </a:lnTo>
                <a:lnTo>
                  <a:pt x="29841" y="89967"/>
                </a:lnTo>
                <a:lnTo>
                  <a:pt x="31938" y="89967"/>
                </a:lnTo>
                <a:lnTo>
                  <a:pt x="31938" y="90733"/>
                </a:lnTo>
                <a:cubicBezTo>
                  <a:pt x="32019" y="90733"/>
                  <a:pt x="32099" y="90774"/>
                  <a:pt x="32180" y="90814"/>
                </a:cubicBezTo>
                <a:lnTo>
                  <a:pt x="32180" y="89967"/>
                </a:lnTo>
                <a:lnTo>
                  <a:pt x="36777" y="89967"/>
                </a:lnTo>
                <a:lnTo>
                  <a:pt x="36777" y="92024"/>
                </a:lnTo>
                <a:cubicBezTo>
                  <a:pt x="36858" y="92024"/>
                  <a:pt x="36939" y="92064"/>
                  <a:pt x="37019" y="92064"/>
                </a:cubicBezTo>
                <a:lnTo>
                  <a:pt x="37019" y="89967"/>
                </a:lnTo>
                <a:lnTo>
                  <a:pt x="41576" y="89967"/>
                </a:lnTo>
                <a:lnTo>
                  <a:pt x="41576" y="92790"/>
                </a:lnTo>
                <a:cubicBezTo>
                  <a:pt x="41657" y="92790"/>
                  <a:pt x="41737" y="92790"/>
                  <a:pt x="41818" y="92790"/>
                </a:cubicBezTo>
                <a:lnTo>
                  <a:pt x="41818" y="89967"/>
                </a:lnTo>
                <a:lnTo>
                  <a:pt x="46375" y="89967"/>
                </a:lnTo>
                <a:lnTo>
                  <a:pt x="46375" y="93032"/>
                </a:lnTo>
                <a:lnTo>
                  <a:pt x="46496" y="93032"/>
                </a:lnTo>
                <a:lnTo>
                  <a:pt x="46617" y="93032"/>
                </a:lnTo>
                <a:lnTo>
                  <a:pt x="46617" y="89967"/>
                </a:lnTo>
                <a:lnTo>
                  <a:pt x="51214" y="89967"/>
                </a:lnTo>
                <a:lnTo>
                  <a:pt x="51214" y="92790"/>
                </a:lnTo>
                <a:cubicBezTo>
                  <a:pt x="51295" y="92790"/>
                  <a:pt x="51375" y="92790"/>
                  <a:pt x="51456" y="92790"/>
                </a:cubicBezTo>
                <a:lnTo>
                  <a:pt x="51456" y="89967"/>
                </a:lnTo>
                <a:lnTo>
                  <a:pt x="56013" y="89967"/>
                </a:lnTo>
                <a:lnTo>
                  <a:pt x="56013" y="92064"/>
                </a:lnTo>
                <a:cubicBezTo>
                  <a:pt x="56093" y="92064"/>
                  <a:pt x="56174" y="92024"/>
                  <a:pt x="56255" y="92024"/>
                </a:cubicBezTo>
                <a:lnTo>
                  <a:pt x="56255" y="89967"/>
                </a:lnTo>
                <a:lnTo>
                  <a:pt x="60812" y="89967"/>
                </a:lnTo>
                <a:lnTo>
                  <a:pt x="60812" y="90814"/>
                </a:lnTo>
                <a:cubicBezTo>
                  <a:pt x="60892" y="90774"/>
                  <a:pt x="60973" y="90733"/>
                  <a:pt x="61054" y="90733"/>
                </a:cubicBezTo>
                <a:lnTo>
                  <a:pt x="61054" y="89967"/>
                </a:lnTo>
                <a:lnTo>
                  <a:pt x="63191" y="89967"/>
                </a:lnTo>
                <a:lnTo>
                  <a:pt x="63796" y="89725"/>
                </a:lnTo>
                <a:lnTo>
                  <a:pt x="61054" y="89725"/>
                </a:lnTo>
                <a:lnTo>
                  <a:pt x="61054" y="85168"/>
                </a:lnTo>
                <a:lnTo>
                  <a:pt x="65651" y="85168"/>
                </a:lnTo>
                <a:lnTo>
                  <a:pt x="65651" y="88959"/>
                </a:lnTo>
                <a:cubicBezTo>
                  <a:pt x="65731" y="88919"/>
                  <a:pt x="65812" y="88878"/>
                  <a:pt x="65893" y="88838"/>
                </a:cubicBezTo>
                <a:lnTo>
                  <a:pt x="65893" y="85168"/>
                </a:lnTo>
                <a:lnTo>
                  <a:pt x="70450" y="85168"/>
                </a:lnTo>
                <a:lnTo>
                  <a:pt x="70450" y="86419"/>
                </a:lnTo>
                <a:cubicBezTo>
                  <a:pt x="70530" y="86378"/>
                  <a:pt x="70611" y="86338"/>
                  <a:pt x="70691" y="86257"/>
                </a:cubicBezTo>
                <a:lnTo>
                  <a:pt x="70691" y="85168"/>
                </a:lnTo>
                <a:lnTo>
                  <a:pt x="72425" y="85168"/>
                </a:lnTo>
                <a:cubicBezTo>
                  <a:pt x="72546" y="85088"/>
                  <a:pt x="72667" y="85007"/>
                  <a:pt x="72788" y="84927"/>
                </a:cubicBezTo>
                <a:lnTo>
                  <a:pt x="70691" y="84927"/>
                </a:lnTo>
                <a:lnTo>
                  <a:pt x="70691" y="80329"/>
                </a:lnTo>
                <a:lnTo>
                  <a:pt x="75248" y="80329"/>
                </a:lnTo>
                <a:lnTo>
                  <a:pt x="75248" y="83072"/>
                </a:lnTo>
                <a:lnTo>
                  <a:pt x="75490" y="82910"/>
                </a:lnTo>
                <a:lnTo>
                  <a:pt x="75490" y="80329"/>
                </a:lnTo>
                <a:lnTo>
                  <a:pt x="78434" y="80329"/>
                </a:lnTo>
                <a:lnTo>
                  <a:pt x="78716" y="80087"/>
                </a:lnTo>
                <a:lnTo>
                  <a:pt x="75490" y="80087"/>
                </a:lnTo>
                <a:lnTo>
                  <a:pt x="75490" y="75531"/>
                </a:lnTo>
                <a:lnTo>
                  <a:pt x="80087" y="75531"/>
                </a:lnTo>
                <a:lnTo>
                  <a:pt x="80087" y="78716"/>
                </a:lnTo>
                <a:lnTo>
                  <a:pt x="80329" y="78474"/>
                </a:lnTo>
                <a:lnTo>
                  <a:pt x="80329" y="75531"/>
                </a:lnTo>
                <a:lnTo>
                  <a:pt x="82870" y="75531"/>
                </a:lnTo>
                <a:lnTo>
                  <a:pt x="83072" y="75289"/>
                </a:lnTo>
                <a:lnTo>
                  <a:pt x="80329" y="75289"/>
                </a:lnTo>
                <a:lnTo>
                  <a:pt x="80329" y="70732"/>
                </a:lnTo>
                <a:lnTo>
                  <a:pt x="84886" y="70732"/>
                </a:lnTo>
                <a:lnTo>
                  <a:pt x="84886" y="72829"/>
                </a:lnTo>
                <a:cubicBezTo>
                  <a:pt x="84967" y="72708"/>
                  <a:pt x="85048" y="72587"/>
                  <a:pt x="85128" y="72466"/>
                </a:cubicBezTo>
                <a:lnTo>
                  <a:pt x="85128" y="70732"/>
                </a:lnTo>
                <a:lnTo>
                  <a:pt x="86257" y="70732"/>
                </a:lnTo>
                <a:cubicBezTo>
                  <a:pt x="86298" y="70651"/>
                  <a:pt x="86338" y="70570"/>
                  <a:pt x="86378" y="70490"/>
                </a:cubicBezTo>
                <a:lnTo>
                  <a:pt x="85128" y="70490"/>
                </a:lnTo>
                <a:lnTo>
                  <a:pt x="85128" y="65893"/>
                </a:lnTo>
                <a:lnTo>
                  <a:pt x="88798" y="65893"/>
                </a:lnTo>
                <a:cubicBezTo>
                  <a:pt x="88838" y="65812"/>
                  <a:pt x="88879" y="65731"/>
                  <a:pt x="88919" y="65651"/>
                </a:cubicBezTo>
                <a:lnTo>
                  <a:pt x="85128" y="65651"/>
                </a:lnTo>
                <a:lnTo>
                  <a:pt x="85128" y="61094"/>
                </a:lnTo>
                <a:lnTo>
                  <a:pt x="89685" y="61094"/>
                </a:lnTo>
                <a:close/>
                <a:moveTo>
                  <a:pt x="85128" y="32180"/>
                </a:moveTo>
                <a:lnTo>
                  <a:pt x="89685" y="32180"/>
                </a:lnTo>
                <a:lnTo>
                  <a:pt x="89685" y="36777"/>
                </a:lnTo>
                <a:lnTo>
                  <a:pt x="85128" y="36777"/>
                </a:lnTo>
                <a:close/>
                <a:moveTo>
                  <a:pt x="85128" y="37019"/>
                </a:moveTo>
                <a:lnTo>
                  <a:pt x="89685" y="37019"/>
                </a:lnTo>
                <a:lnTo>
                  <a:pt x="89685" y="41576"/>
                </a:lnTo>
                <a:lnTo>
                  <a:pt x="85128" y="41576"/>
                </a:lnTo>
                <a:close/>
                <a:moveTo>
                  <a:pt x="85128" y="41818"/>
                </a:moveTo>
                <a:lnTo>
                  <a:pt x="89685" y="41818"/>
                </a:lnTo>
                <a:lnTo>
                  <a:pt x="89685" y="46375"/>
                </a:lnTo>
                <a:lnTo>
                  <a:pt x="85128" y="46375"/>
                </a:lnTo>
                <a:close/>
                <a:moveTo>
                  <a:pt x="85128" y="46617"/>
                </a:moveTo>
                <a:lnTo>
                  <a:pt x="89685" y="46617"/>
                </a:lnTo>
                <a:lnTo>
                  <a:pt x="89685" y="51214"/>
                </a:lnTo>
                <a:lnTo>
                  <a:pt x="85128" y="51214"/>
                </a:lnTo>
                <a:close/>
                <a:moveTo>
                  <a:pt x="85128" y="51456"/>
                </a:moveTo>
                <a:lnTo>
                  <a:pt x="89685" y="51456"/>
                </a:lnTo>
                <a:lnTo>
                  <a:pt x="89685" y="56013"/>
                </a:lnTo>
                <a:lnTo>
                  <a:pt x="85128" y="56013"/>
                </a:lnTo>
                <a:close/>
                <a:moveTo>
                  <a:pt x="85128" y="56255"/>
                </a:moveTo>
                <a:lnTo>
                  <a:pt x="89685" y="56255"/>
                </a:lnTo>
                <a:lnTo>
                  <a:pt x="89685" y="60812"/>
                </a:lnTo>
                <a:lnTo>
                  <a:pt x="85128" y="60812"/>
                </a:lnTo>
                <a:close/>
                <a:moveTo>
                  <a:pt x="7904" y="60812"/>
                </a:moveTo>
                <a:lnTo>
                  <a:pt x="3347" y="60812"/>
                </a:lnTo>
                <a:lnTo>
                  <a:pt x="3347" y="56255"/>
                </a:lnTo>
                <a:lnTo>
                  <a:pt x="7904" y="56255"/>
                </a:lnTo>
                <a:close/>
                <a:moveTo>
                  <a:pt x="7904" y="56013"/>
                </a:moveTo>
                <a:lnTo>
                  <a:pt x="3347" y="56013"/>
                </a:lnTo>
                <a:lnTo>
                  <a:pt x="3347" y="51456"/>
                </a:lnTo>
                <a:lnTo>
                  <a:pt x="7904" y="51456"/>
                </a:lnTo>
                <a:close/>
                <a:moveTo>
                  <a:pt x="7904" y="51214"/>
                </a:moveTo>
                <a:lnTo>
                  <a:pt x="3347" y="51214"/>
                </a:lnTo>
                <a:lnTo>
                  <a:pt x="3347" y="46617"/>
                </a:lnTo>
                <a:lnTo>
                  <a:pt x="7904" y="46617"/>
                </a:lnTo>
                <a:close/>
                <a:moveTo>
                  <a:pt x="7904" y="46375"/>
                </a:moveTo>
                <a:lnTo>
                  <a:pt x="3347" y="46375"/>
                </a:lnTo>
                <a:lnTo>
                  <a:pt x="3347" y="41818"/>
                </a:lnTo>
                <a:lnTo>
                  <a:pt x="7904" y="41818"/>
                </a:lnTo>
                <a:close/>
                <a:moveTo>
                  <a:pt x="7904" y="41576"/>
                </a:moveTo>
                <a:lnTo>
                  <a:pt x="3347" y="41576"/>
                </a:lnTo>
                <a:lnTo>
                  <a:pt x="3347" y="37019"/>
                </a:lnTo>
                <a:lnTo>
                  <a:pt x="7904" y="37019"/>
                </a:lnTo>
                <a:close/>
                <a:moveTo>
                  <a:pt x="7904" y="36777"/>
                </a:moveTo>
                <a:lnTo>
                  <a:pt x="3347" y="36777"/>
                </a:lnTo>
                <a:lnTo>
                  <a:pt x="3347" y="32180"/>
                </a:lnTo>
                <a:lnTo>
                  <a:pt x="7904" y="32180"/>
                </a:lnTo>
                <a:close/>
                <a:moveTo>
                  <a:pt x="12703" y="70449"/>
                </a:moveTo>
                <a:lnTo>
                  <a:pt x="8146" y="70449"/>
                </a:lnTo>
                <a:lnTo>
                  <a:pt x="8146" y="65893"/>
                </a:lnTo>
                <a:lnTo>
                  <a:pt x="12703" y="65893"/>
                </a:lnTo>
                <a:close/>
                <a:moveTo>
                  <a:pt x="12703" y="65610"/>
                </a:moveTo>
                <a:lnTo>
                  <a:pt x="8146" y="65610"/>
                </a:lnTo>
                <a:lnTo>
                  <a:pt x="8146" y="61054"/>
                </a:lnTo>
                <a:lnTo>
                  <a:pt x="12703" y="61054"/>
                </a:lnTo>
                <a:close/>
                <a:moveTo>
                  <a:pt x="12703" y="60812"/>
                </a:moveTo>
                <a:lnTo>
                  <a:pt x="8146" y="60812"/>
                </a:lnTo>
                <a:lnTo>
                  <a:pt x="8146" y="56255"/>
                </a:lnTo>
                <a:lnTo>
                  <a:pt x="12703" y="56255"/>
                </a:lnTo>
                <a:close/>
                <a:moveTo>
                  <a:pt x="12703" y="56013"/>
                </a:moveTo>
                <a:lnTo>
                  <a:pt x="8146" y="56013"/>
                </a:lnTo>
                <a:lnTo>
                  <a:pt x="8146" y="51456"/>
                </a:lnTo>
                <a:lnTo>
                  <a:pt x="12703" y="51456"/>
                </a:lnTo>
                <a:close/>
                <a:moveTo>
                  <a:pt x="12703" y="51174"/>
                </a:moveTo>
                <a:lnTo>
                  <a:pt x="8146" y="51174"/>
                </a:lnTo>
                <a:lnTo>
                  <a:pt x="8146" y="46617"/>
                </a:lnTo>
                <a:lnTo>
                  <a:pt x="12703" y="46617"/>
                </a:lnTo>
                <a:close/>
                <a:moveTo>
                  <a:pt x="12703" y="46375"/>
                </a:moveTo>
                <a:lnTo>
                  <a:pt x="8146" y="46375"/>
                </a:lnTo>
                <a:lnTo>
                  <a:pt x="8146" y="41818"/>
                </a:lnTo>
                <a:lnTo>
                  <a:pt x="12703" y="41818"/>
                </a:lnTo>
                <a:close/>
                <a:moveTo>
                  <a:pt x="12703" y="41576"/>
                </a:moveTo>
                <a:lnTo>
                  <a:pt x="8146" y="41576"/>
                </a:lnTo>
                <a:lnTo>
                  <a:pt x="8146" y="36979"/>
                </a:lnTo>
                <a:lnTo>
                  <a:pt x="12703" y="36979"/>
                </a:lnTo>
                <a:close/>
                <a:moveTo>
                  <a:pt x="12703" y="36737"/>
                </a:moveTo>
                <a:lnTo>
                  <a:pt x="8146" y="36737"/>
                </a:lnTo>
                <a:lnTo>
                  <a:pt x="8146" y="32180"/>
                </a:lnTo>
                <a:lnTo>
                  <a:pt x="12703" y="32180"/>
                </a:lnTo>
                <a:close/>
                <a:moveTo>
                  <a:pt x="12703" y="31938"/>
                </a:moveTo>
                <a:lnTo>
                  <a:pt x="8146" y="31938"/>
                </a:lnTo>
                <a:lnTo>
                  <a:pt x="8146" y="27381"/>
                </a:lnTo>
                <a:lnTo>
                  <a:pt x="12703" y="27381"/>
                </a:lnTo>
                <a:close/>
                <a:moveTo>
                  <a:pt x="12703" y="27139"/>
                </a:moveTo>
                <a:lnTo>
                  <a:pt x="8146" y="27139"/>
                </a:lnTo>
                <a:lnTo>
                  <a:pt x="8146" y="22542"/>
                </a:lnTo>
                <a:lnTo>
                  <a:pt x="12703" y="22542"/>
                </a:lnTo>
                <a:close/>
                <a:moveTo>
                  <a:pt x="17542" y="75248"/>
                </a:moveTo>
                <a:lnTo>
                  <a:pt x="12945" y="75248"/>
                </a:lnTo>
                <a:lnTo>
                  <a:pt x="12945" y="70651"/>
                </a:lnTo>
                <a:lnTo>
                  <a:pt x="17542" y="70651"/>
                </a:lnTo>
                <a:close/>
                <a:moveTo>
                  <a:pt x="17542" y="70449"/>
                </a:moveTo>
                <a:lnTo>
                  <a:pt x="12945" y="70449"/>
                </a:lnTo>
                <a:lnTo>
                  <a:pt x="12945" y="65852"/>
                </a:lnTo>
                <a:lnTo>
                  <a:pt x="17542" y="65852"/>
                </a:lnTo>
                <a:close/>
                <a:moveTo>
                  <a:pt x="17542" y="65610"/>
                </a:moveTo>
                <a:lnTo>
                  <a:pt x="12945" y="65610"/>
                </a:lnTo>
                <a:lnTo>
                  <a:pt x="12945" y="61054"/>
                </a:lnTo>
                <a:lnTo>
                  <a:pt x="17542" y="61054"/>
                </a:lnTo>
                <a:close/>
                <a:moveTo>
                  <a:pt x="17542" y="60812"/>
                </a:moveTo>
                <a:lnTo>
                  <a:pt x="12945" y="60812"/>
                </a:lnTo>
                <a:lnTo>
                  <a:pt x="12945" y="56214"/>
                </a:lnTo>
                <a:lnTo>
                  <a:pt x="17542" y="56214"/>
                </a:lnTo>
                <a:close/>
                <a:moveTo>
                  <a:pt x="17542" y="55972"/>
                </a:moveTo>
                <a:lnTo>
                  <a:pt x="12945" y="55972"/>
                </a:lnTo>
                <a:lnTo>
                  <a:pt x="12945" y="51416"/>
                </a:lnTo>
                <a:lnTo>
                  <a:pt x="17542" y="51416"/>
                </a:lnTo>
                <a:close/>
                <a:moveTo>
                  <a:pt x="17542" y="51174"/>
                </a:moveTo>
                <a:lnTo>
                  <a:pt x="12945" y="51174"/>
                </a:lnTo>
                <a:lnTo>
                  <a:pt x="12945" y="46617"/>
                </a:lnTo>
                <a:lnTo>
                  <a:pt x="17542" y="46617"/>
                </a:lnTo>
                <a:close/>
                <a:moveTo>
                  <a:pt x="17542" y="46375"/>
                </a:moveTo>
                <a:lnTo>
                  <a:pt x="12945" y="46375"/>
                </a:lnTo>
                <a:lnTo>
                  <a:pt x="12945" y="41778"/>
                </a:lnTo>
                <a:lnTo>
                  <a:pt x="17542" y="41778"/>
                </a:lnTo>
                <a:close/>
                <a:moveTo>
                  <a:pt x="17542" y="41536"/>
                </a:moveTo>
                <a:lnTo>
                  <a:pt x="12945" y="41536"/>
                </a:lnTo>
                <a:lnTo>
                  <a:pt x="12945" y="36979"/>
                </a:lnTo>
                <a:lnTo>
                  <a:pt x="17542" y="36979"/>
                </a:lnTo>
                <a:close/>
                <a:moveTo>
                  <a:pt x="17542" y="36737"/>
                </a:moveTo>
                <a:lnTo>
                  <a:pt x="12945" y="36737"/>
                </a:lnTo>
                <a:lnTo>
                  <a:pt x="12945" y="32180"/>
                </a:lnTo>
                <a:lnTo>
                  <a:pt x="17542" y="32180"/>
                </a:lnTo>
                <a:close/>
                <a:moveTo>
                  <a:pt x="17542" y="31938"/>
                </a:moveTo>
                <a:lnTo>
                  <a:pt x="12945" y="31938"/>
                </a:lnTo>
                <a:lnTo>
                  <a:pt x="12945" y="27341"/>
                </a:lnTo>
                <a:lnTo>
                  <a:pt x="17542" y="27341"/>
                </a:lnTo>
                <a:close/>
                <a:moveTo>
                  <a:pt x="17542" y="27099"/>
                </a:moveTo>
                <a:lnTo>
                  <a:pt x="12945" y="27099"/>
                </a:lnTo>
                <a:lnTo>
                  <a:pt x="12945" y="22542"/>
                </a:lnTo>
                <a:lnTo>
                  <a:pt x="17542" y="22542"/>
                </a:lnTo>
                <a:close/>
                <a:moveTo>
                  <a:pt x="17542" y="22300"/>
                </a:moveTo>
                <a:lnTo>
                  <a:pt x="12945" y="22300"/>
                </a:lnTo>
                <a:lnTo>
                  <a:pt x="12945" y="17743"/>
                </a:lnTo>
                <a:lnTo>
                  <a:pt x="17542" y="17743"/>
                </a:lnTo>
                <a:close/>
                <a:moveTo>
                  <a:pt x="22341" y="80047"/>
                </a:moveTo>
                <a:lnTo>
                  <a:pt x="17784" y="80047"/>
                </a:lnTo>
                <a:lnTo>
                  <a:pt x="17784" y="75450"/>
                </a:lnTo>
                <a:lnTo>
                  <a:pt x="22341" y="75450"/>
                </a:lnTo>
                <a:close/>
                <a:moveTo>
                  <a:pt x="22341" y="75208"/>
                </a:moveTo>
                <a:lnTo>
                  <a:pt x="17784" y="75208"/>
                </a:lnTo>
                <a:lnTo>
                  <a:pt x="17784" y="70651"/>
                </a:lnTo>
                <a:lnTo>
                  <a:pt x="22341" y="70651"/>
                </a:lnTo>
                <a:close/>
                <a:moveTo>
                  <a:pt x="22341" y="70409"/>
                </a:moveTo>
                <a:lnTo>
                  <a:pt x="17784" y="70409"/>
                </a:lnTo>
                <a:lnTo>
                  <a:pt x="17784" y="65852"/>
                </a:lnTo>
                <a:lnTo>
                  <a:pt x="22341" y="65852"/>
                </a:lnTo>
                <a:close/>
                <a:moveTo>
                  <a:pt x="22341" y="65610"/>
                </a:moveTo>
                <a:lnTo>
                  <a:pt x="17784" y="65610"/>
                </a:lnTo>
                <a:lnTo>
                  <a:pt x="17784" y="61013"/>
                </a:lnTo>
                <a:lnTo>
                  <a:pt x="22341" y="61013"/>
                </a:lnTo>
                <a:close/>
                <a:moveTo>
                  <a:pt x="22341" y="60771"/>
                </a:moveTo>
                <a:lnTo>
                  <a:pt x="17784" y="60771"/>
                </a:lnTo>
                <a:lnTo>
                  <a:pt x="17784" y="56214"/>
                </a:lnTo>
                <a:lnTo>
                  <a:pt x="22341" y="56214"/>
                </a:lnTo>
                <a:close/>
                <a:moveTo>
                  <a:pt x="22341" y="55972"/>
                </a:moveTo>
                <a:lnTo>
                  <a:pt x="17784" y="55972"/>
                </a:lnTo>
                <a:lnTo>
                  <a:pt x="17784" y="51416"/>
                </a:lnTo>
                <a:lnTo>
                  <a:pt x="22341" y="51416"/>
                </a:lnTo>
                <a:close/>
                <a:moveTo>
                  <a:pt x="22341" y="51174"/>
                </a:moveTo>
                <a:lnTo>
                  <a:pt x="17784" y="51174"/>
                </a:lnTo>
                <a:lnTo>
                  <a:pt x="17784" y="46577"/>
                </a:lnTo>
                <a:lnTo>
                  <a:pt x="22341" y="46577"/>
                </a:lnTo>
                <a:close/>
                <a:moveTo>
                  <a:pt x="22341" y="46335"/>
                </a:moveTo>
                <a:lnTo>
                  <a:pt x="17784" y="46335"/>
                </a:lnTo>
                <a:lnTo>
                  <a:pt x="17784" y="41778"/>
                </a:lnTo>
                <a:lnTo>
                  <a:pt x="22341" y="41778"/>
                </a:lnTo>
                <a:close/>
                <a:moveTo>
                  <a:pt x="22341" y="41536"/>
                </a:moveTo>
                <a:lnTo>
                  <a:pt x="17784" y="41536"/>
                </a:lnTo>
                <a:lnTo>
                  <a:pt x="17784" y="36939"/>
                </a:lnTo>
                <a:lnTo>
                  <a:pt x="22341" y="36939"/>
                </a:lnTo>
                <a:close/>
                <a:moveTo>
                  <a:pt x="22341" y="36737"/>
                </a:moveTo>
                <a:lnTo>
                  <a:pt x="17784" y="36737"/>
                </a:lnTo>
                <a:lnTo>
                  <a:pt x="17784" y="32140"/>
                </a:lnTo>
                <a:lnTo>
                  <a:pt x="22341" y="32140"/>
                </a:lnTo>
                <a:close/>
                <a:moveTo>
                  <a:pt x="22341" y="31898"/>
                </a:moveTo>
                <a:lnTo>
                  <a:pt x="17784" y="31898"/>
                </a:lnTo>
                <a:lnTo>
                  <a:pt x="17784" y="27341"/>
                </a:lnTo>
                <a:lnTo>
                  <a:pt x="22341" y="27341"/>
                </a:lnTo>
                <a:close/>
                <a:moveTo>
                  <a:pt x="22341" y="27099"/>
                </a:moveTo>
                <a:lnTo>
                  <a:pt x="17784" y="27099"/>
                </a:lnTo>
                <a:lnTo>
                  <a:pt x="17784" y="22502"/>
                </a:lnTo>
                <a:lnTo>
                  <a:pt x="22341" y="22502"/>
                </a:lnTo>
                <a:close/>
                <a:moveTo>
                  <a:pt x="22341" y="22260"/>
                </a:moveTo>
                <a:lnTo>
                  <a:pt x="17784" y="22260"/>
                </a:lnTo>
                <a:lnTo>
                  <a:pt x="17784" y="17703"/>
                </a:lnTo>
                <a:lnTo>
                  <a:pt x="22341" y="17703"/>
                </a:lnTo>
                <a:close/>
                <a:moveTo>
                  <a:pt x="22341" y="17461"/>
                </a:moveTo>
                <a:lnTo>
                  <a:pt x="17784" y="17461"/>
                </a:lnTo>
                <a:lnTo>
                  <a:pt x="17784" y="12904"/>
                </a:lnTo>
                <a:lnTo>
                  <a:pt x="22341" y="12904"/>
                </a:lnTo>
                <a:close/>
                <a:moveTo>
                  <a:pt x="27139" y="84846"/>
                </a:moveTo>
                <a:lnTo>
                  <a:pt x="22583" y="84846"/>
                </a:lnTo>
                <a:lnTo>
                  <a:pt x="22583" y="80249"/>
                </a:lnTo>
                <a:lnTo>
                  <a:pt x="27139" y="80249"/>
                </a:lnTo>
                <a:close/>
                <a:moveTo>
                  <a:pt x="27139" y="80007"/>
                </a:moveTo>
                <a:lnTo>
                  <a:pt x="22583" y="80007"/>
                </a:lnTo>
                <a:lnTo>
                  <a:pt x="22583" y="75450"/>
                </a:lnTo>
                <a:lnTo>
                  <a:pt x="27139" y="75450"/>
                </a:lnTo>
                <a:close/>
                <a:moveTo>
                  <a:pt x="27139" y="75208"/>
                </a:moveTo>
                <a:lnTo>
                  <a:pt x="22583" y="75208"/>
                </a:lnTo>
                <a:lnTo>
                  <a:pt x="22583" y="70611"/>
                </a:lnTo>
                <a:lnTo>
                  <a:pt x="27139" y="70611"/>
                </a:lnTo>
                <a:close/>
                <a:moveTo>
                  <a:pt x="27139" y="70369"/>
                </a:moveTo>
                <a:lnTo>
                  <a:pt x="22583" y="70369"/>
                </a:lnTo>
                <a:lnTo>
                  <a:pt x="22583" y="65812"/>
                </a:lnTo>
                <a:lnTo>
                  <a:pt x="27139" y="65812"/>
                </a:lnTo>
                <a:close/>
                <a:moveTo>
                  <a:pt x="27139" y="65570"/>
                </a:moveTo>
                <a:lnTo>
                  <a:pt x="22583" y="65570"/>
                </a:lnTo>
                <a:lnTo>
                  <a:pt x="22583" y="61013"/>
                </a:lnTo>
                <a:lnTo>
                  <a:pt x="27139" y="61013"/>
                </a:lnTo>
                <a:close/>
                <a:moveTo>
                  <a:pt x="27139" y="60771"/>
                </a:moveTo>
                <a:lnTo>
                  <a:pt x="22583" y="60771"/>
                </a:lnTo>
                <a:lnTo>
                  <a:pt x="22583" y="56174"/>
                </a:lnTo>
                <a:lnTo>
                  <a:pt x="27139" y="56174"/>
                </a:lnTo>
                <a:close/>
                <a:moveTo>
                  <a:pt x="27139" y="55932"/>
                </a:moveTo>
                <a:lnTo>
                  <a:pt x="22583" y="55932"/>
                </a:lnTo>
                <a:lnTo>
                  <a:pt x="22583" y="51375"/>
                </a:lnTo>
                <a:lnTo>
                  <a:pt x="27139" y="51375"/>
                </a:lnTo>
                <a:close/>
                <a:moveTo>
                  <a:pt x="27139" y="51133"/>
                </a:moveTo>
                <a:lnTo>
                  <a:pt x="22583" y="51133"/>
                </a:lnTo>
                <a:lnTo>
                  <a:pt x="22583" y="46577"/>
                </a:lnTo>
                <a:lnTo>
                  <a:pt x="27139" y="46577"/>
                </a:lnTo>
                <a:close/>
                <a:moveTo>
                  <a:pt x="27139" y="46335"/>
                </a:moveTo>
                <a:lnTo>
                  <a:pt x="22583" y="46335"/>
                </a:lnTo>
                <a:lnTo>
                  <a:pt x="22583" y="41737"/>
                </a:lnTo>
                <a:lnTo>
                  <a:pt x="27139" y="41737"/>
                </a:lnTo>
                <a:close/>
                <a:moveTo>
                  <a:pt x="27139" y="41495"/>
                </a:moveTo>
                <a:lnTo>
                  <a:pt x="22583" y="41495"/>
                </a:lnTo>
                <a:lnTo>
                  <a:pt x="22583" y="36939"/>
                </a:lnTo>
                <a:lnTo>
                  <a:pt x="27139" y="36939"/>
                </a:lnTo>
                <a:close/>
                <a:moveTo>
                  <a:pt x="27139" y="36697"/>
                </a:moveTo>
                <a:lnTo>
                  <a:pt x="22583" y="36697"/>
                </a:lnTo>
                <a:lnTo>
                  <a:pt x="22583" y="32140"/>
                </a:lnTo>
                <a:lnTo>
                  <a:pt x="27139" y="32140"/>
                </a:lnTo>
                <a:close/>
                <a:moveTo>
                  <a:pt x="27139" y="31898"/>
                </a:moveTo>
                <a:lnTo>
                  <a:pt x="22583" y="31898"/>
                </a:lnTo>
                <a:lnTo>
                  <a:pt x="22583" y="27301"/>
                </a:lnTo>
                <a:lnTo>
                  <a:pt x="27139" y="27301"/>
                </a:lnTo>
                <a:close/>
                <a:moveTo>
                  <a:pt x="27139" y="27059"/>
                </a:moveTo>
                <a:lnTo>
                  <a:pt x="22583" y="27059"/>
                </a:lnTo>
                <a:lnTo>
                  <a:pt x="22583" y="22502"/>
                </a:lnTo>
                <a:lnTo>
                  <a:pt x="27139" y="22502"/>
                </a:lnTo>
                <a:close/>
                <a:moveTo>
                  <a:pt x="27139" y="22260"/>
                </a:moveTo>
                <a:lnTo>
                  <a:pt x="22583" y="22260"/>
                </a:lnTo>
                <a:lnTo>
                  <a:pt x="22583" y="17703"/>
                </a:lnTo>
                <a:lnTo>
                  <a:pt x="27139" y="17703"/>
                </a:lnTo>
                <a:close/>
                <a:moveTo>
                  <a:pt x="27139" y="17461"/>
                </a:moveTo>
                <a:lnTo>
                  <a:pt x="22583" y="17461"/>
                </a:lnTo>
                <a:lnTo>
                  <a:pt x="22583" y="12864"/>
                </a:lnTo>
                <a:lnTo>
                  <a:pt x="27139" y="12864"/>
                </a:lnTo>
                <a:close/>
                <a:moveTo>
                  <a:pt x="27139" y="12622"/>
                </a:moveTo>
                <a:lnTo>
                  <a:pt x="22583" y="12622"/>
                </a:lnTo>
                <a:lnTo>
                  <a:pt x="22583" y="8065"/>
                </a:lnTo>
                <a:lnTo>
                  <a:pt x="27139" y="8065"/>
                </a:lnTo>
                <a:close/>
                <a:moveTo>
                  <a:pt x="31979" y="84806"/>
                </a:moveTo>
                <a:lnTo>
                  <a:pt x="27381" y="84806"/>
                </a:lnTo>
                <a:lnTo>
                  <a:pt x="27381" y="80249"/>
                </a:lnTo>
                <a:lnTo>
                  <a:pt x="31979" y="80249"/>
                </a:lnTo>
                <a:close/>
                <a:moveTo>
                  <a:pt x="31979" y="80007"/>
                </a:moveTo>
                <a:lnTo>
                  <a:pt x="27381" y="80007"/>
                </a:lnTo>
                <a:lnTo>
                  <a:pt x="27381" y="75410"/>
                </a:lnTo>
                <a:lnTo>
                  <a:pt x="31979" y="75410"/>
                </a:lnTo>
                <a:close/>
                <a:moveTo>
                  <a:pt x="31979" y="75168"/>
                </a:moveTo>
                <a:lnTo>
                  <a:pt x="27381" y="75168"/>
                </a:lnTo>
                <a:lnTo>
                  <a:pt x="27381" y="70611"/>
                </a:lnTo>
                <a:lnTo>
                  <a:pt x="31979" y="70611"/>
                </a:lnTo>
                <a:close/>
                <a:moveTo>
                  <a:pt x="31979" y="70369"/>
                </a:moveTo>
                <a:lnTo>
                  <a:pt x="27381" y="70369"/>
                </a:lnTo>
                <a:lnTo>
                  <a:pt x="27381" y="65812"/>
                </a:lnTo>
                <a:lnTo>
                  <a:pt x="31979" y="65812"/>
                </a:lnTo>
                <a:close/>
                <a:moveTo>
                  <a:pt x="31979" y="65570"/>
                </a:moveTo>
                <a:lnTo>
                  <a:pt x="27381" y="65570"/>
                </a:lnTo>
                <a:lnTo>
                  <a:pt x="27381" y="60973"/>
                </a:lnTo>
                <a:lnTo>
                  <a:pt x="31979" y="60973"/>
                </a:lnTo>
                <a:close/>
                <a:moveTo>
                  <a:pt x="31979" y="60731"/>
                </a:moveTo>
                <a:lnTo>
                  <a:pt x="27381" y="60731"/>
                </a:lnTo>
                <a:lnTo>
                  <a:pt x="27381" y="56174"/>
                </a:lnTo>
                <a:lnTo>
                  <a:pt x="31979" y="56174"/>
                </a:lnTo>
                <a:close/>
                <a:moveTo>
                  <a:pt x="31979" y="55932"/>
                </a:moveTo>
                <a:lnTo>
                  <a:pt x="27381" y="55932"/>
                </a:lnTo>
                <a:lnTo>
                  <a:pt x="27381" y="51375"/>
                </a:lnTo>
                <a:lnTo>
                  <a:pt x="31979" y="51375"/>
                </a:lnTo>
                <a:close/>
                <a:moveTo>
                  <a:pt x="31979" y="51133"/>
                </a:moveTo>
                <a:lnTo>
                  <a:pt x="27381" y="51133"/>
                </a:lnTo>
                <a:lnTo>
                  <a:pt x="27381" y="46536"/>
                </a:lnTo>
                <a:lnTo>
                  <a:pt x="31979" y="46536"/>
                </a:lnTo>
                <a:close/>
                <a:moveTo>
                  <a:pt x="31979" y="46294"/>
                </a:moveTo>
                <a:lnTo>
                  <a:pt x="27381" y="46294"/>
                </a:lnTo>
                <a:lnTo>
                  <a:pt x="27381" y="41737"/>
                </a:lnTo>
                <a:lnTo>
                  <a:pt x="31979" y="41737"/>
                </a:lnTo>
                <a:close/>
                <a:moveTo>
                  <a:pt x="31979" y="41495"/>
                </a:moveTo>
                <a:lnTo>
                  <a:pt x="27381" y="41495"/>
                </a:lnTo>
                <a:lnTo>
                  <a:pt x="27381" y="36898"/>
                </a:lnTo>
                <a:lnTo>
                  <a:pt x="31979" y="36898"/>
                </a:lnTo>
                <a:close/>
                <a:moveTo>
                  <a:pt x="31979" y="36656"/>
                </a:moveTo>
                <a:lnTo>
                  <a:pt x="27381" y="36656"/>
                </a:lnTo>
                <a:lnTo>
                  <a:pt x="27381" y="32099"/>
                </a:lnTo>
                <a:lnTo>
                  <a:pt x="31979" y="32099"/>
                </a:lnTo>
                <a:close/>
                <a:moveTo>
                  <a:pt x="31979" y="31858"/>
                </a:moveTo>
                <a:lnTo>
                  <a:pt x="27381" y="31858"/>
                </a:lnTo>
                <a:lnTo>
                  <a:pt x="27381" y="27301"/>
                </a:lnTo>
                <a:lnTo>
                  <a:pt x="31979" y="27301"/>
                </a:lnTo>
                <a:close/>
                <a:moveTo>
                  <a:pt x="31979" y="27059"/>
                </a:moveTo>
                <a:lnTo>
                  <a:pt x="27381" y="27059"/>
                </a:lnTo>
                <a:lnTo>
                  <a:pt x="27381" y="22462"/>
                </a:lnTo>
                <a:lnTo>
                  <a:pt x="31979" y="22462"/>
                </a:lnTo>
                <a:close/>
                <a:moveTo>
                  <a:pt x="31979" y="22220"/>
                </a:moveTo>
                <a:lnTo>
                  <a:pt x="27381" y="22220"/>
                </a:lnTo>
                <a:lnTo>
                  <a:pt x="27381" y="17663"/>
                </a:lnTo>
                <a:lnTo>
                  <a:pt x="31979" y="17663"/>
                </a:lnTo>
                <a:close/>
                <a:moveTo>
                  <a:pt x="31979" y="17421"/>
                </a:moveTo>
                <a:lnTo>
                  <a:pt x="27381" y="17421"/>
                </a:lnTo>
                <a:lnTo>
                  <a:pt x="27381" y="12864"/>
                </a:lnTo>
                <a:lnTo>
                  <a:pt x="31979" y="12864"/>
                </a:lnTo>
                <a:close/>
                <a:moveTo>
                  <a:pt x="31979" y="12622"/>
                </a:moveTo>
                <a:lnTo>
                  <a:pt x="27381" y="12622"/>
                </a:lnTo>
                <a:lnTo>
                  <a:pt x="27381" y="8025"/>
                </a:lnTo>
                <a:lnTo>
                  <a:pt x="31979" y="8025"/>
                </a:lnTo>
                <a:close/>
                <a:moveTo>
                  <a:pt x="36777" y="89604"/>
                </a:moveTo>
                <a:lnTo>
                  <a:pt x="32220" y="89604"/>
                </a:lnTo>
                <a:lnTo>
                  <a:pt x="32220" y="85007"/>
                </a:lnTo>
                <a:lnTo>
                  <a:pt x="36777" y="85007"/>
                </a:lnTo>
                <a:close/>
                <a:moveTo>
                  <a:pt x="36777" y="84765"/>
                </a:moveTo>
                <a:lnTo>
                  <a:pt x="32220" y="84765"/>
                </a:lnTo>
                <a:lnTo>
                  <a:pt x="32220" y="80208"/>
                </a:lnTo>
                <a:lnTo>
                  <a:pt x="36777" y="80208"/>
                </a:lnTo>
                <a:close/>
                <a:moveTo>
                  <a:pt x="36777" y="79966"/>
                </a:moveTo>
                <a:lnTo>
                  <a:pt x="32220" y="79966"/>
                </a:lnTo>
                <a:lnTo>
                  <a:pt x="32220" y="75410"/>
                </a:lnTo>
                <a:lnTo>
                  <a:pt x="36777" y="75410"/>
                </a:lnTo>
                <a:close/>
                <a:moveTo>
                  <a:pt x="36777" y="75168"/>
                </a:moveTo>
                <a:lnTo>
                  <a:pt x="32220" y="75168"/>
                </a:lnTo>
                <a:lnTo>
                  <a:pt x="32220" y="70570"/>
                </a:lnTo>
                <a:lnTo>
                  <a:pt x="36777" y="70570"/>
                </a:lnTo>
                <a:close/>
                <a:moveTo>
                  <a:pt x="36777" y="70329"/>
                </a:moveTo>
                <a:lnTo>
                  <a:pt x="32220" y="70329"/>
                </a:lnTo>
                <a:lnTo>
                  <a:pt x="32220" y="65772"/>
                </a:lnTo>
                <a:lnTo>
                  <a:pt x="36777" y="65772"/>
                </a:lnTo>
                <a:close/>
                <a:moveTo>
                  <a:pt x="36777" y="65530"/>
                </a:moveTo>
                <a:lnTo>
                  <a:pt x="32220" y="65530"/>
                </a:lnTo>
                <a:lnTo>
                  <a:pt x="32220" y="60973"/>
                </a:lnTo>
                <a:lnTo>
                  <a:pt x="36777" y="60973"/>
                </a:lnTo>
                <a:close/>
                <a:moveTo>
                  <a:pt x="36777" y="60731"/>
                </a:moveTo>
                <a:lnTo>
                  <a:pt x="32220" y="60731"/>
                </a:lnTo>
                <a:lnTo>
                  <a:pt x="32220" y="56134"/>
                </a:lnTo>
                <a:lnTo>
                  <a:pt x="36777" y="56134"/>
                </a:lnTo>
                <a:close/>
                <a:moveTo>
                  <a:pt x="36777" y="55892"/>
                </a:moveTo>
                <a:lnTo>
                  <a:pt x="32220" y="55892"/>
                </a:lnTo>
                <a:lnTo>
                  <a:pt x="32220" y="51335"/>
                </a:lnTo>
                <a:lnTo>
                  <a:pt x="36777" y="51335"/>
                </a:lnTo>
                <a:close/>
                <a:moveTo>
                  <a:pt x="36777" y="51093"/>
                </a:moveTo>
                <a:lnTo>
                  <a:pt x="32220" y="51093"/>
                </a:lnTo>
                <a:lnTo>
                  <a:pt x="32220" y="46536"/>
                </a:lnTo>
                <a:lnTo>
                  <a:pt x="36777" y="46536"/>
                </a:lnTo>
                <a:close/>
                <a:moveTo>
                  <a:pt x="36777" y="46294"/>
                </a:moveTo>
                <a:lnTo>
                  <a:pt x="32220" y="46294"/>
                </a:lnTo>
                <a:lnTo>
                  <a:pt x="32220" y="41697"/>
                </a:lnTo>
                <a:lnTo>
                  <a:pt x="36777" y="41697"/>
                </a:lnTo>
                <a:close/>
                <a:moveTo>
                  <a:pt x="36777" y="41455"/>
                </a:moveTo>
                <a:lnTo>
                  <a:pt x="32220" y="41455"/>
                </a:lnTo>
                <a:lnTo>
                  <a:pt x="32220" y="36898"/>
                </a:lnTo>
                <a:lnTo>
                  <a:pt x="36777" y="36898"/>
                </a:lnTo>
                <a:close/>
                <a:moveTo>
                  <a:pt x="36777" y="36656"/>
                </a:moveTo>
                <a:lnTo>
                  <a:pt x="32220" y="36656"/>
                </a:lnTo>
                <a:lnTo>
                  <a:pt x="32220" y="32059"/>
                </a:lnTo>
                <a:lnTo>
                  <a:pt x="36777" y="32059"/>
                </a:lnTo>
                <a:close/>
                <a:moveTo>
                  <a:pt x="36777" y="31817"/>
                </a:moveTo>
                <a:lnTo>
                  <a:pt x="32220" y="31817"/>
                </a:lnTo>
                <a:lnTo>
                  <a:pt x="32220" y="27260"/>
                </a:lnTo>
                <a:lnTo>
                  <a:pt x="36777" y="27260"/>
                </a:lnTo>
                <a:close/>
                <a:moveTo>
                  <a:pt x="36777" y="27018"/>
                </a:moveTo>
                <a:lnTo>
                  <a:pt x="32220" y="27018"/>
                </a:lnTo>
                <a:lnTo>
                  <a:pt x="32220" y="22462"/>
                </a:lnTo>
                <a:lnTo>
                  <a:pt x="36777" y="22462"/>
                </a:lnTo>
                <a:close/>
                <a:moveTo>
                  <a:pt x="36777" y="22220"/>
                </a:moveTo>
                <a:lnTo>
                  <a:pt x="32220" y="22220"/>
                </a:lnTo>
                <a:lnTo>
                  <a:pt x="32220" y="17622"/>
                </a:lnTo>
                <a:lnTo>
                  <a:pt x="36777" y="17622"/>
                </a:lnTo>
                <a:close/>
                <a:moveTo>
                  <a:pt x="36777" y="17380"/>
                </a:moveTo>
                <a:lnTo>
                  <a:pt x="32220" y="17380"/>
                </a:lnTo>
                <a:lnTo>
                  <a:pt x="32220" y="12824"/>
                </a:lnTo>
                <a:lnTo>
                  <a:pt x="36777" y="12824"/>
                </a:lnTo>
                <a:close/>
                <a:moveTo>
                  <a:pt x="36777" y="12582"/>
                </a:moveTo>
                <a:lnTo>
                  <a:pt x="32220" y="12582"/>
                </a:lnTo>
                <a:lnTo>
                  <a:pt x="32220" y="8025"/>
                </a:lnTo>
                <a:lnTo>
                  <a:pt x="36777" y="8025"/>
                </a:lnTo>
                <a:close/>
                <a:moveTo>
                  <a:pt x="36777" y="7783"/>
                </a:moveTo>
                <a:lnTo>
                  <a:pt x="32220" y="7783"/>
                </a:lnTo>
                <a:lnTo>
                  <a:pt x="32220" y="3307"/>
                </a:lnTo>
                <a:lnTo>
                  <a:pt x="36777" y="3307"/>
                </a:lnTo>
                <a:lnTo>
                  <a:pt x="36777" y="7904"/>
                </a:lnTo>
                <a:close/>
                <a:moveTo>
                  <a:pt x="41616" y="89564"/>
                </a:moveTo>
                <a:lnTo>
                  <a:pt x="37019" y="89564"/>
                </a:lnTo>
                <a:lnTo>
                  <a:pt x="37019" y="85007"/>
                </a:lnTo>
                <a:lnTo>
                  <a:pt x="41616" y="85007"/>
                </a:lnTo>
                <a:close/>
                <a:moveTo>
                  <a:pt x="41616" y="84765"/>
                </a:moveTo>
                <a:lnTo>
                  <a:pt x="37019" y="84765"/>
                </a:lnTo>
                <a:lnTo>
                  <a:pt x="37019" y="80168"/>
                </a:lnTo>
                <a:lnTo>
                  <a:pt x="41616" y="80168"/>
                </a:lnTo>
                <a:close/>
                <a:moveTo>
                  <a:pt x="41616" y="79926"/>
                </a:moveTo>
                <a:lnTo>
                  <a:pt x="37019" y="79926"/>
                </a:lnTo>
                <a:lnTo>
                  <a:pt x="37019" y="75369"/>
                </a:lnTo>
                <a:lnTo>
                  <a:pt x="41616" y="75369"/>
                </a:lnTo>
                <a:close/>
                <a:moveTo>
                  <a:pt x="41616" y="75127"/>
                </a:moveTo>
                <a:lnTo>
                  <a:pt x="37019" y="75127"/>
                </a:lnTo>
                <a:lnTo>
                  <a:pt x="37019" y="70570"/>
                </a:lnTo>
                <a:lnTo>
                  <a:pt x="41616" y="70570"/>
                </a:lnTo>
                <a:close/>
                <a:moveTo>
                  <a:pt x="41616" y="70329"/>
                </a:moveTo>
                <a:lnTo>
                  <a:pt x="37019" y="70329"/>
                </a:lnTo>
                <a:lnTo>
                  <a:pt x="37019" y="65731"/>
                </a:lnTo>
                <a:lnTo>
                  <a:pt x="41616" y="65731"/>
                </a:lnTo>
                <a:close/>
                <a:moveTo>
                  <a:pt x="41616" y="65489"/>
                </a:moveTo>
                <a:lnTo>
                  <a:pt x="37019" y="65489"/>
                </a:lnTo>
                <a:lnTo>
                  <a:pt x="37019" y="60933"/>
                </a:lnTo>
                <a:lnTo>
                  <a:pt x="41616" y="60933"/>
                </a:lnTo>
                <a:close/>
                <a:moveTo>
                  <a:pt x="41616" y="60691"/>
                </a:moveTo>
                <a:lnTo>
                  <a:pt x="37019" y="60691"/>
                </a:lnTo>
                <a:lnTo>
                  <a:pt x="37019" y="56134"/>
                </a:lnTo>
                <a:lnTo>
                  <a:pt x="41616" y="56134"/>
                </a:lnTo>
                <a:close/>
                <a:moveTo>
                  <a:pt x="41616" y="55892"/>
                </a:moveTo>
                <a:lnTo>
                  <a:pt x="37019" y="55892"/>
                </a:lnTo>
                <a:lnTo>
                  <a:pt x="37019" y="51295"/>
                </a:lnTo>
                <a:lnTo>
                  <a:pt x="41616" y="51295"/>
                </a:lnTo>
                <a:close/>
                <a:moveTo>
                  <a:pt x="41616" y="51053"/>
                </a:moveTo>
                <a:lnTo>
                  <a:pt x="37019" y="51053"/>
                </a:lnTo>
                <a:lnTo>
                  <a:pt x="37019" y="46496"/>
                </a:lnTo>
                <a:lnTo>
                  <a:pt x="41616" y="46496"/>
                </a:lnTo>
                <a:close/>
                <a:moveTo>
                  <a:pt x="41616" y="46254"/>
                </a:moveTo>
                <a:lnTo>
                  <a:pt x="37019" y="46254"/>
                </a:lnTo>
                <a:lnTo>
                  <a:pt x="37019" y="41697"/>
                </a:lnTo>
                <a:lnTo>
                  <a:pt x="41616" y="41697"/>
                </a:lnTo>
                <a:close/>
                <a:moveTo>
                  <a:pt x="41616" y="41455"/>
                </a:moveTo>
                <a:lnTo>
                  <a:pt x="37019" y="41455"/>
                </a:lnTo>
                <a:lnTo>
                  <a:pt x="37019" y="36858"/>
                </a:lnTo>
                <a:lnTo>
                  <a:pt x="41616" y="36858"/>
                </a:lnTo>
                <a:close/>
                <a:moveTo>
                  <a:pt x="41616" y="36616"/>
                </a:moveTo>
                <a:lnTo>
                  <a:pt x="37019" y="36616"/>
                </a:lnTo>
                <a:lnTo>
                  <a:pt x="37019" y="32059"/>
                </a:lnTo>
                <a:lnTo>
                  <a:pt x="41616" y="32059"/>
                </a:lnTo>
                <a:close/>
                <a:moveTo>
                  <a:pt x="41616" y="31817"/>
                </a:moveTo>
                <a:lnTo>
                  <a:pt x="37019" y="31817"/>
                </a:lnTo>
                <a:lnTo>
                  <a:pt x="37019" y="27220"/>
                </a:lnTo>
                <a:lnTo>
                  <a:pt x="41616" y="27220"/>
                </a:lnTo>
                <a:close/>
                <a:moveTo>
                  <a:pt x="41616" y="26978"/>
                </a:moveTo>
                <a:lnTo>
                  <a:pt x="37019" y="26978"/>
                </a:lnTo>
                <a:lnTo>
                  <a:pt x="37019" y="22421"/>
                </a:lnTo>
                <a:lnTo>
                  <a:pt x="41616" y="22421"/>
                </a:lnTo>
                <a:close/>
                <a:moveTo>
                  <a:pt x="41616" y="22179"/>
                </a:moveTo>
                <a:lnTo>
                  <a:pt x="37019" y="22179"/>
                </a:lnTo>
                <a:lnTo>
                  <a:pt x="37019" y="17622"/>
                </a:lnTo>
                <a:lnTo>
                  <a:pt x="41616" y="17622"/>
                </a:lnTo>
                <a:close/>
                <a:moveTo>
                  <a:pt x="41616" y="17380"/>
                </a:moveTo>
                <a:lnTo>
                  <a:pt x="37019" y="17380"/>
                </a:lnTo>
                <a:lnTo>
                  <a:pt x="37019" y="12783"/>
                </a:lnTo>
                <a:lnTo>
                  <a:pt x="41616" y="12783"/>
                </a:lnTo>
                <a:close/>
                <a:moveTo>
                  <a:pt x="41616" y="12541"/>
                </a:moveTo>
                <a:lnTo>
                  <a:pt x="37019" y="12541"/>
                </a:lnTo>
                <a:lnTo>
                  <a:pt x="37019" y="7985"/>
                </a:lnTo>
                <a:lnTo>
                  <a:pt x="41616" y="7985"/>
                </a:lnTo>
                <a:close/>
                <a:moveTo>
                  <a:pt x="41616" y="7743"/>
                </a:moveTo>
                <a:lnTo>
                  <a:pt x="37019" y="7743"/>
                </a:lnTo>
                <a:lnTo>
                  <a:pt x="37019" y="3307"/>
                </a:lnTo>
                <a:lnTo>
                  <a:pt x="41616" y="3307"/>
                </a:lnTo>
                <a:lnTo>
                  <a:pt x="41616" y="7904"/>
                </a:lnTo>
                <a:close/>
                <a:moveTo>
                  <a:pt x="46415" y="89564"/>
                </a:moveTo>
                <a:lnTo>
                  <a:pt x="41858" y="89564"/>
                </a:lnTo>
                <a:lnTo>
                  <a:pt x="41858" y="84967"/>
                </a:lnTo>
                <a:lnTo>
                  <a:pt x="46415" y="84967"/>
                </a:lnTo>
                <a:close/>
                <a:moveTo>
                  <a:pt x="46415" y="84725"/>
                </a:moveTo>
                <a:lnTo>
                  <a:pt x="41858" y="84725"/>
                </a:lnTo>
                <a:lnTo>
                  <a:pt x="41858" y="80168"/>
                </a:lnTo>
                <a:lnTo>
                  <a:pt x="46415" y="80168"/>
                </a:lnTo>
                <a:close/>
                <a:moveTo>
                  <a:pt x="46415" y="79926"/>
                </a:moveTo>
                <a:lnTo>
                  <a:pt x="41858" y="79926"/>
                </a:lnTo>
                <a:lnTo>
                  <a:pt x="41858" y="75329"/>
                </a:lnTo>
                <a:lnTo>
                  <a:pt x="46415" y="75329"/>
                </a:lnTo>
                <a:close/>
                <a:moveTo>
                  <a:pt x="46415" y="75087"/>
                </a:moveTo>
                <a:lnTo>
                  <a:pt x="41858" y="75087"/>
                </a:lnTo>
                <a:lnTo>
                  <a:pt x="41858" y="70530"/>
                </a:lnTo>
                <a:lnTo>
                  <a:pt x="46415" y="70530"/>
                </a:lnTo>
                <a:close/>
                <a:moveTo>
                  <a:pt x="46415" y="70288"/>
                </a:moveTo>
                <a:lnTo>
                  <a:pt x="41858" y="70288"/>
                </a:lnTo>
                <a:lnTo>
                  <a:pt x="41858" y="65731"/>
                </a:lnTo>
                <a:lnTo>
                  <a:pt x="46415" y="65731"/>
                </a:lnTo>
                <a:close/>
                <a:moveTo>
                  <a:pt x="46415" y="65489"/>
                </a:moveTo>
                <a:lnTo>
                  <a:pt x="41858" y="65489"/>
                </a:lnTo>
                <a:lnTo>
                  <a:pt x="41858" y="60892"/>
                </a:lnTo>
                <a:lnTo>
                  <a:pt x="46415" y="60892"/>
                </a:lnTo>
                <a:close/>
                <a:moveTo>
                  <a:pt x="46415" y="60650"/>
                </a:moveTo>
                <a:lnTo>
                  <a:pt x="41858" y="60650"/>
                </a:lnTo>
                <a:lnTo>
                  <a:pt x="41858" y="56093"/>
                </a:lnTo>
                <a:lnTo>
                  <a:pt x="46415" y="56093"/>
                </a:lnTo>
                <a:close/>
                <a:moveTo>
                  <a:pt x="46415" y="55851"/>
                </a:moveTo>
                <a:lnTo>
                  <a:pt x="41858" y="55851"/>
                </a:lnTo>
                <a:lnTo>
                  <a:pt x="41858" y="51295"/>
                </a:lnTo>
                <a:lnTo>
                  <a:pt x="46415" y="51295"/>
                </a:lnTo>
                <a:close/>
                <a:moveTo>
                  <a:pt x="46415" y="51053"/>
                </a:moveTo>
                <a:lnTo>
                  <a:pt x="41858" y="51053"/>
                </a:lnTo>
                <a:lnTo>
                  <a:pt x="41858" y="46456"/>
                </a:lnTo>
                <a:lnTo>
                  <a:pt x="46415" y="46456"/>
                </a:lnTo>
                <a:close/>
                <a:moveTo>
                  <a:pt x="46415" y="46214"/>
                </a:moveTo>
                <a:lnTo>
                  <a:pt x="41858" y="46214"/>
                </a:lnTo>
                <a:lnTo>
                  <a:pt x="41858" y="41657"/>
                </a:lnTo>
                <a:lnTo>
                  <a:pt x="46415" y="41657"/>
                </a:lnTo>
                <a:close/>
                <a:moveTo>
                  <a:pt x="46415" y="41415"/>
                </a:moveTo>
                <a:lnTo>
                  <a:pt x="41858" y="41415"/>
                </a:lnTo>
                <a:lnTo>
                  <a:pt x="41858" y="36858"/>
                </a:lnTo>
                <a:lnTo>
                  <a:pt x="46415" y="36858"/>
                </a:lnTo>
                <a:close/>
                <a:moveTo>
                  <a:pt x="46415" y="36616"/>
                </a:moveTo>
                <a:lnTo>
                  <a:pt x="41858" y="36616"/>
                </a:lnTo>
                <a:lnTo>
                  <a:pt x="41858" y="32019"/>
                </a:lnTo>
                <a:lnTo>
                  <a:pt x="46415" y="32019"/>
                </a:lnTo>
                <a:close/>
                <a:moveTo>
                  <a:pt x="46415" y="31777"/>
                </a:moveTo>
                <a:lnTo>
                  <a:pt x="41858" y="31777"/>
                </a:lnTo>
                <a:lnTo>
                  <a:pt x="41858" y="27220"/>
                </a:lnTo>
                <a:lnTo>
                  <a:pt x="46415" y="27220"/>
                </a:lnTo>
                <a:close/>
                <a:moveTo>
                  <a:pt x="46415" y="26978"/>
                </a:moveTo>
                <a:lnTo>
                  <a:pt x="41858" y="26978"/>
                </a:lnTo>
                <a:lnTo>
                  <a:pt x="41858" y="22381"/>
                </a:lnTo>
                <a:lnTo>
                  <a:pt x="46415" y="22381"/>
                </a:lnTo>
                <a:close/>
                <a:moveTo>
                  <a:pt x="46415" y="22139"/>
                </a:moveTo>
                <a:lnTo>
                  <a:pt x="41858" y="22139"/>
                </a:lnTo>
                <a:lnTo>
                  <a:pt x="41858" y="17582"/>
                </a:lnTo>
                <a:lnTo>
                  <a:pt x="46415" y="17582"/>
                </a:lnTo>
                <a:close/>
                <a:moveTo>
                  <a:pt x="46415" y="17340"/>
                </a:moveTo>
                <a:lnTo>
                  <a:pt x="41858" y="17340"/>
                </a:lnTo>
                <a:lnTo>
                  <a:pt x="41858" y="12783"/>
                </a:lnTo>
                <a:lnTo>
                  <a:pt x="46415" y="12783"/>
                </a:lnTo>
                <a:close/>
                <a:moveTo>
                  <a:pt x="46415" y="12541"/>
                </a:moveTo>
                <a:lnTo>
                  <a:pt x="41858" y="12541"/>
                </a:lnTo>
                <a:lnTo>
                  <a:pt x="41858" y="7944"/>
                </a:lnTo>
                <a:lnTo>
                  <a:pt x="46415" y="7944"/>
                </a:lnTo>
                <a:close/>
                <a:moveTo>
                  <a:pt x="46415" y="7702"/>
                </a:moveTo>
                <a:lnTo>
                  <a:pt x="41858" y="7702"/>
                </a:lnTo>
                <a:lnTo>
                  <a:pt x="41858" y="3307"/>
                </a:lnTo>
                <a:lnTo>
                  <a:pt x="46415" y="3307"/>
                </a:lnTo>
                <a:lnTo>
                  <a:pt x="46415" y="7904"/>
                </a:lnTo>
                <a:close/>
                <a:moveTo>
                  <a:pt x="51214" y="89524"/>
                </a:moveTo>
                <a:lnTo>
                  <a:pt x="46657" y="89524"/>
                </a:lnTo>
                <a:lnTo>
                  <a:pt x="46657" y="84967"/>
                </a:lnTo>
                <a:lnTo>
                  <a:pt x="51214" y="84967"/>
                </a:lnTo>
                <a:close/>
                <a:moveTo>
                  <a:pt x="51214" y="84685"/>
                </a:moveTo>
                <a:lnTo>
                  <a:pt x="46657" y="84685"/>
                </a:lnTo>
                <a:lnTo>
                  <a:pt x="46657" y="80128"/>
                </a:lnTo>
                <a:lnTo>
                  <a:pt x="51214" y="80128"/>
                </a:lnTo>
                <a:close/>
                <a:moveTo>
                  <a:pt x="51214" y="79886"/>
                </a:moveTo>
                <a:lnTo>
                  <a:pt x="46657" y="79886"/>
                </a:lnTo>
                <a:lnTo>
                  <a:pt x="46657" y="75329"/>
                </a:lnTo>
                <a:lnTo>
                  <a:pt x="51214" y="75329"/>
                </a:lnTo>
                <a:close/>
                <a:moveTo>
                  <a:pt x="51214" y="75087"/>
                </a:moveTo>
                <a:lnTo>
                  <a:pt x="46657" y="75087"/>
                </a:lnTo>
                <a:lnTo>
                  <a:pt x="46657" y="70490"/>
                </a:lnTo>
                <a:lnTo>
                  <a:pt x="51214" y="70490"/>
                </a:lnTo>
                <a:close/>
                <a:moveTo>
                  <a:pt x="51214" y="70248"/>
                </a:moveTo>
                <a:lnTo>
                  <a:pt x="46657" y="70248"/>
                </a:lnTo>
                <a:lnTo>
                  <a:pt x="46657" y="65691"/>
                </a:lnTo>
                <a:lnTo>
                  <a:pt x="51214" y="65691"/>
                </a:lnTo>
                <a:close/>
                <a:moveTo>
                  <a:pt x="51214" y="65449"/>
                </a:moveTo>
                <a:lnTo>
                  <a:pt x="46657" y="65449"/>
                </a:lnTo>
                <a:lnTo>
                  <a:pt x="46657" y="60892"/>
                </a:lnTo>
                <a:lnTo>
                  <a:pt x="51214" y="60892"/>
                </a:lnTo>
                <a:close/>
                <a:moveTo>
                  <a:pt x="51214" y="60650"/>
                </a:moveTo>
                <a:lnTo>
                  <a:pt x="46657" y="60650"/>
                </a:lnTo>
                <a:lnTo>
                  <a:pt x="46657" y="56053"/>
                </a:lnTo>
                <a:lnTo>
                  <a:pt x="51214" y="56053"/>
                </a:lnTo>
                <a:close/>
                <a:moveTo>
                  <a:pt x="51214" y="55811"/>
                </a:moveTo>
                <a:lnTo>
                  <a:pt x="46657" y="55811"/>
                </a:lnTo>
                <a:lnTo>
                  <a:pt x="46657" y="51254"/>
                </a:lnTo>
                <a:lnTo>
                  <a:pt x="51214" y="51254"/>
                </a:lnTo>
                <a:close/>
                <a:moveTo>
                  <a:pt x="51214" y="51012"/>
                </a:moveTo>
                <a:lnTo>
                  <a:pt x="46657" y="51012"/>
                </a:lnTo>
                <a:lnTo>
                  <a:pt x="46657" y="46456"/>
                </a:lnTo>
                <a:lnTo>
                  <a:pt x="51214" y="46456"/>
                </a:lnTo>
                <a:close/>
                <a:moveTo>
                  <a:pt x="51214" y="46214"/>
                </a:moveTo>
                <a:lnTo>
                  <a:pt x="46657" y="46214"/>
                </a:lnTo>
                <a:lnTo>
                  <a:pt x="46657" y="41616"/>
                </a:lnTo>
                <a:lnTo>
                  <a:pt x="51214" y="41616"/>
                </a:lnTo>
                <a:close/>
                <a:moveTo>
                  <a:pt x="51214" y="41374"/>
                </a:moveTo>
                <a:lnTo>
                  <a:pt x="46657" y="41374"/>
                </a:lnTo>
                <a:lnTo>
                  <a:pt x="46657" y="36818"/>
                </a:lnTo>
                <a:lnTo>
                  <a:pt x="51214" y="36818"/>
                </a:lnTo>
                <a:close/>
                <a:moveTo>
                  <a:pt x="51214" y="36576"/>
                </a:moveTo>
                <a:lnTo>
                  <a:pt x="46657" y="36576"/>
                </a:lnTo>
                <a:lnTo>
                  <a:pt x="46657" y="32019"/>
                </a:lnTo>
                <a:lnTo>
                  <a:pt x="51214" y="32019"/>
                </a:lnTo>
                <a:close/>
                <a:moveTo>
                  <a:pt x="51214" y="31777"/>
                </a:moveTo>
                <a:lnTo>
                  <a:pt x="46657" y="31777"/>
                </a:lnTo>
                <a:lnTo>
                  <a:pt x="46657" y="27180"/>
                </a:lnTo>
                <a:lnTo>
                  <a:pt x="51214" y="27180"/>
                </a:lnTo>
                <a:close/>
                <a:moveTo>
                  <a:pt x="51214" y="26938"/>
                </a:moveTo>
                <a:lnTo>
                  <a:pt x="46657" y="26938"/>
                </a:lnTo>
                <a:lnTo>
                  <a:pt x="46657" y="22381"/>
                </a:lnTo>
                <a:lnTo>
                  <a:pt x="51214" y="22381"/>
                </a:lnTo>
                <a:close/>
                <a:moveTo>
                  <a:pt x="51214" y="22139"/>
                </a:moveTo>
                <a:lnTo>
                  <a:pt x="46657" y="22139"/>
                </a:lnTo>
                <a:lnTo>
                  <a:pt x="46657" y="17582"/>
                </a:lnTo>
                <a:lnTo>
                  <a:pt x="51214" y="17582"/>
                </a:lnTo>
                <a:close/>
                <a:moveTo>
                  <a:pt x="51214" y="17340"/>
                </a:moveTo>
                <a:lnTo>
                  <a:pt x="46657" y="17340"/>
                </a:lnTo>
                <a:lnTo>
                  <a:pt x="46657" y="12743"/>
                </a:lnTo>
                <a:lnTo>
                  <a:pt x="51214" y="12743"/>
                </a:lnTo>
                <a:close/>
                <a:moveTo>
                  <a:pt x="51214" y="12501"/>
                </a:moveTo>
                <a:lnTo>
                  <a:pt x="46657" y="12501"/>
                </a:lnTo>
                <a:lnTo>
                  <a:pt x="46657" y="7944"/>
                </a:lnTo>
                <a:lnTo>
                  <a:pt x="51214" y="7944"/>
                </a:lnTo>
                <a:close/>
                <a:moveTo>
                  <a:pt x="51214" y="7702"/>
                </a:moveTo>
                <a:lnTo>
                  <a:pt x="46657" y="7702"/>
                </a:lnTo>
                <a:lnTo>
                  <a:pt x="46657" y="3307"/>
                </a:lnTo>
                <a:lnTo>
                  <a:pt x="51214" y="3307"/>
                </a:lnTo>
                <a:lnTo>
                  <a:pt x="51214" y="7904"/>
                </a:lnTo>
                <a:close/>
                <a:moveTo>
                  <a:pt x="56053" y="89483"/>
                </a:moveTo>
                <a:lnTo>
                  <a:pt x="51456" y="89483"/>
                </a:lnTo>
                <a:lnTo>
                  <a:pt x="51456" y="84927"/>
                </a:lnTo>
                <a:lnTo>
                  <a:pt x="56053" y="84927"/>
                </a:lnTo>
                <a:close/>
                <a:moveTo>
                  <a:pt x="56053" y="84685"/>
                </a:moveTo>
                <a:lnTo>
                  <a:pt x="51456" y="84685"/>
                </a:lnTo>
                <a:lnTo>
                  <a:pt x="51456" y="80087"/>
                </a:lnTo>
                <a:lnTo>
                  <a:pt x="56053" y="80087"/>
                </a:lnTo>
                <a:close/>
                <a:moveTo>
                  <a:pt x="56053" y="79845"/>
                </a:moveTo>
                <a:lnTo>
                  <a:pt x="51456" y="79845"/>
                </a:lnTo>
                <a:lnTo>
                  <a:pt x="51456" y="75289"/>
                </a:lnTo>
                <a:lnTo>
                  <a:pt x="56053" y="75289"/>
                </a:lnTo>
                <a:close/>
                <a:moveTo>
                  <a:pt x="56053" y="75047"/>
                </a:moveTo>
                <a:lnTo>
                  <a:pt x="51456" y="75047"/>
                </a:lnTo>
                <a:lnTo>
                  <a:pt x="51456" y="70490"/>
                </a:lnTo>
                <a:lnTo>
                  <a:pt x="56053" y="70490"/>
                </a:lnTo>
                <a:close/>
                <a:moveTo>
                  <a:pt x="56053" y="70248"/>
                </a:moveTo>
                <a:lnTo>
                  <a:pt x="51456" y="70248"/>
                </a:lnTo>
                <a:lnTo>
                  <a:pt x="51456" y="65651"/>
                </a:lnTo>
                <a:lnTo>
                  <a:pt x="56053" y="65651"/>
                </a:lnTo>
                <a:close/>
                <a:moveTo>
                  <a:pt x="56053" y="65409"/>
                </a:moveTo>
                <a:lnTo>
                  <a:pt x="51456" y="65409"/>
                </a:lnTo>
                <a:lnTo>
                  <a:pt x="51456" y="60852"/>
                </a:lnTo>
                <a:lnTo>
                  <a:pt x="56053" y="60852"/>
                </a:lnTo>
                <a:close/>
                <a:moveTo>
                  <a:pt x="56053" y="60610"/>
                </a:moveTo>
                <a:lnTo>
                  <a:pt x="51456" y="60610"/>
                </a:lnTo>
                <a:lnTo>
                  <a:pt x="51456" y="56053"/>
                </a:lnTo>
                <a:lnTo>
                  <a:pt x="56053" y="56053"/>
                </a:lnTo>
                <a:close/>
                <a:moveTo>
                  <a:pt x="56053" y="55811"/>
                </a:moveTo>
                <a:lnTo>
                  <a:pt x="51456" y="55811"/>
                </a:lnTo>
                <a:lnTo>
                  <a:pt x="51456" y="51214"/>
                </a:lnTo>
                <a:lnTo>
                  <a:pt x="56053" y="51214"/>
                </a:lnTo>
                <a:close/>
                <a:moveTo>
                  <a:pt x="56053" y="50972"/>
                </a:moveTo>
                <a:lnTo>
                  <a:pt x="51456" y="50972"/>
                </a:lnTo>
                <a:lnTo>
                  <a:pt x="51456" y="46415"/>
                </a:lnTo>
                <a:lnTo>
                  <a:pt x="56053" y="46415"/>
                </a:lnTo>
                <a:close/>
                <a:moveTo>
                  <a:pt x="56053" y="46173"/>
                </a:moveTo>
                <a:lnTo>
                  <a:pt x="51456" y="46173"/>
                </a:lnTo>
                <a:lnTo>
                  <a:pt x="51456" y="41616"/>
                </a:lnTo>
                <a:lnTo>
                  <a:pt x="56053" y="41616"/>
                </a:lnTo>
                <a:close/>
                <a:moveTo>
                  <a:pt x="56053" y="41374"/>
                </a:moveTo>
                <a:lnTo>
                  <a:pt x="51456" y="41374"/>
                </a:lnTo>
                <a:lnTo>
                  <a:pt x="51456" y="36777"/>
                </a:lnTo>
                <a:lnTo>
                  <a:pt x="56053" y="36777"/>
                </a:lnTo>
                <a:close/>
                <a:moveTo>
                  <a:pt x="56053" y="36535"/>
                </a:moveTo>
                <a:lnTo>
                  <a:pt x="51456" y="36535"/>
                </a:lnTo>
                <a:lnTo>
                  <a:pt x="51456" y="31978"/>
                </a:lnTo>
                <a:lnTo>
                  <a:pt x="56053" y="31978"/>
                </a:lnTo>
                <a:close/>
                <a:moveTo>
                  <a:pt x="56053" y="31737"/>
                </a:moveTo>
                <a:lnTo>
                  <a:pt x="51456" y="31737"/>
                </a:lnTo>
                <a:lnTo>
                  <a:pt x="51456" y="27180"/>
                </a:lnTo>
                <a:lnTo>
                  <a:pt x="56053" y="27180"/>
                </a:lnTo>
                <a:close/>
                <a:moveTo>
                  <a:pt x="56053" y="26938"/>
                </a:moveTo>
                <a:lnTo>
                  <a:pt x="51456" y="26938"/>
                </a:lnTo>
                <a:lnTo>
                  <a:pt x="51456" y="22341"/>
                </a:lnTo>
                <a:lnTo>
                  <a:pt x="56053" y="22341"/>
                </a:lnTo>
                <a:close/>
                <a:moveTo>
                  <a:pt x="56053" y="22099"/>
                </a:moveTo>
                <a:lnTo>
                  <a:pt x="51456" y="22099"/>
                </a:lnTo>
                <a:lnTo>
                  <a:pt x="51456" y="17542"/>
                </a:lnTo>
                <a:lnTo>
                  <a:pt x="56053" y="17542"/>
                </a:lnTo>
                <a:close/>
                <a:moveTo>
                  <a:pt x="56053" y="17300"/>
                </a:moveTo>
                <a:lnTo>
                  <a:pt x="51456" y="17300"/>
                </a:lnTo>
                <a:lnTo>
                  <a:pt x="51456" y="12743"/>
                </a:lnTo>
                <a:lnTo>
                  <a:pt x="56053" y="12743"/>
                </a:lnTo>
                <a:close/>
                <a:moveTo>
                  <a:pt x="56053" y="12501"/>
                </a:moveTo>
                <a:lnTo>
                  <a:pt x="51456" y="12501"/>
                </a:lnTo>
                <a:lnTo>
                  <a:pt x="51456" y="7904"/>
                </a:lnTo>
                <a:lnTo>
                  <a:pt x="56053" y="7904"/>
                </a:lnTo>
                <a:close/>
                <a:moveTo>
                  <a:pt x="56053" y="7662"/>
                </a:moveTo>
                <a:lnTo>
                  <a:pt x="51456" y="7662"/>
                </a:lnTo>
                <a:lnTo>
                  <a:pt x="51456" y="3307"/>
                </a:lnTo>
                <a:lnTo>
                  <a:pt x="56053" y="3307"/>
                </a:lnTo>
                <a:lnTo>
                  <a:pt x="56053" y="7904"/>
                </a:lnTo>
                <a:close/>
                <a:moveTo>
                  <a:pt x="60852" y="89483"/>
                </a:moveTo>
                <a:lnTo>
                  <a:pt x="56295" y="89483"/>
                </a:lnTo>
                <a:lnTo>
                  <a:pt x="56295" y="84886"/>
                </a:lnTo>
                <a:lnTo>
                  <a:pt x="60852" y="84886"/>
                </a:lnTo>
                <a:close/>
                <a:moveTo>
                  <a:pt x="60852" y="84644"/>
                </a:moveTo>
                <a:lnTo>
                  <a:pt x="56295" y="84644"/>
                </a:lnTo>
                <a:lnTo>
                  <a:pt x="56295" y="80087"/>
                </a:lnTo>
                <a:lnTo>
                  <a:pt x="60852" y="80087"/>
                </a:lnTo>
                <a:close/>
                <a:moveTo>
                  <a:pt x="60852" y="79845"/>
                </a:moveTo>
                <a:lnTo>
                  <a:pt x="56295" y="79845"/>
                </a:lnTo>
                <a:lnTo>
                  <a:pt x="56295" y="75248"/>
                </a:lnTo>
                <a:lnTo>
                  <a:pt x="60852" y="75248"/>
                </a:lnTo>
                <a:close/>
                <a:moveTo>
                  <a:pt x="60852" y="75006"/>
                </a:moveTo>
                <a:lnTo>
                  <a:pt x="56295" y="75006"/>
                </a:lnTo>
                <a:lnTo>
                  <a:pt x="56295" y="70449"/>
                </a:lnTo>
                <a:lnTo>
                  <a:pt x="60852" y="70449"/>
                </a:lnTo>
                <a:close/>
                <a:moveTo>
                  <a:pt x="60852" y="70208"/>
                </a:moveTo>
                <a:lnTo>
                  <a:pt x="56295" y="70208"/>
                </a:lnTo>
                <a:lnTo>
                  <a:pt x="56295" y="65651"/>
                </a:lnTo>
                <a:lnTo>
                  <a:pt x="60852" y="65651"/>
                </a:lnTo>
                <a:close/>
                <a:moveTo>
                  <a:pt x="60852" y="65409"/>
                </a:moveTo>
                <a:lnTo>
                  <a:pt x="56295" y="65409"/>
                </a:lnTo>
                <a:lnTo>
                  <a:pt x="56295" y="60812"/>
                </a:lnTo>
                <a:lnTo>
                  <a:pt x="60852" y="60812"/>
                </a:lnTo>
                <a:close/>
                <a:moveTo>
                  <a:pt x="60852" y="60570"/>
                </a:moveTo>
                <a:lnTo>
                  <a:pt x="56295" y="60570"/>
                </a:lnTo>
                <a:lnTo>
                  <a:pt x="56295" y="56013"/>
                </a:lnTo>
                <a:lnTo>
                  <a:pt x="60852" y="56013"/>
                </a:lnTo>
                <a:close/>
                <a:moveTo>
                  <a:pt x="60852" y="55771"/>
                </a:moveTo>
                <a:lnTo>
                  <a:pt x="56295" y="55771"/>
                </a:lnTo>
                <a:lnTo>
                  <a:pt x="56295" y="51214"/>
                </a:lnTo>
                <a:lnTo>
                  <a:pt x="60852" y="51214"/>
                </a:lnTo>
                <a:close/>
                <a:moveTo>
                  <a:pt x="60852" y="50972"/>
                </a:moveTo>
                <a:lnTo>
                  <a:pt x="56295" y="50972"/>
                </a:lnTo>
                <a:lnTo>
                  <a:pt x="56295" y="46375"/>
                </a:lnTo>
                <a:lnTo>
                  <a:pt x="60852" y="46375"/>
                </a:lnTo>
                <a:close/>
                <a:moveTo>
                  <a:pt x="60852" y="46133"/>
                </a:moveTo>
                <a:lnTo>
                  <a:pt x="56295" y="46133"/>
                </a:lnTo>
                <a:lnTo>
                  <a:pt x="56295" y="41576"/>
                </a:lnTo>
                <a:lnTo>
                  <a:pt x="60852" y="41576"/>
                </a:lnTo>
                <a:close/>
                <a:moveTo>
                  <a:pt x="60852" y="41334"/>
                </a:moveTo>
                <a:lnTo>
                  <a:pt x="56295" y="41334"/>
                </a:lnTo>
                <a:lnTo>
                  <a:pt x="56295" y="36777"/>
                </a:lnTo>
                <a:lnTo>
                  <a:pt x="60852" y="36777"/>
                </a:lnTo>
                <a:close/>
                <a:moveTo>
                  <a:pt x="60852" y="36535"/>
                </a:moveTo>
                <a:lnTo>
                  <a:pt x="56295" y="36535"/>
                </a:lnTo>
                <a:lnTo>
                  <a:pt x="56295" y="31938"/>
                </a:lnTo>
                <a:lnTo>
                  <a:pt x="60852" y="31938"/>
                </a:lnTo>
                <a:close/>
                <a:moveTo>
                  <a:pt x="60852" y="31696"/>
                </a:moveTo>
                <a:lnTo>
                  <a:pt x="56295" y="31696"/>
                </a:lnTo>
                <a:lnTo>
                  <a:pt x="56295" y="27139"/>
                </a:lnTo>
                <a:lnTo>
                  <a:pt x="60852" y="27139"/>
                </a:lnTo>
                <a:close/>
                <a:moveTo>
                  <a:pt x="60852" y="26897"/>
                </a:moveTo>
                <a:lnTo>
                  <a:pt x="56295" y="26897"/>
                </a:lnTo>
                <a:lnTo>
                  <a:pt x="56295" y="22341"/>
                </a:lnTo>
                <a:lnTo>
                  <a:pt x="60852" y="22341"/>
                </a:lnTo>
                <a:close/>
                <a:moveTo>
                  <a:pt x="60852" y="22099"/>
                </a:moveTo>
                <a:lnTo>
                  <a:pt x="56295" y="22099"/>
                </a:lnTo>
                <a:lnTo>
                  <a:pt x="56295" y="17501"/>
                </a:lnTo>
                <a:lnTo>
                  <a:pt x="60852" y="17501"/>
                </a:lnTo>
                <a:close/>
                <a:moveTo>
                  <a:pt x="60852" y="17260"/>
                </a:moveTo>
                <a:lnTo>
                  <a:pt x="56295" y="17260"/>
                </a:lnTo>
                <a:lnTo>
                  <a:pt x="56295" y="12703"/>
                </a:lnTo>
                <a:lnTo>
                  <a:pt x="60852" y="12703"/>
                </a:lnTo>
                <a:close/>
                <a:moveTo>
                  <a:pt x="60852" y="12461"/>
                </a:moveTo>
                <a:lnTo>
                  <a:pt x="56295" y="12461"/>
                </a:lnTo>
                <a:lnTo>
                  <a:pt x="56295" y="7904"/>
                </a:lnTo>
                <a:lnTo>
                  <a:pt x="60852" y="7904"/>
                </a:lnTo>
                <a:close/>
                <a:moveTo>
                  <a:pt x="60852" y="7662"/>
                </a:moveTo>
                <a:lnTo>
                  <a:pt x="56295" y="7662"/>
                </a:lnTo>
                <a:lnTo>
                  <a:pt x="56295" y="3307"/>
                </a:lnTo>
                <a:lnTo>
                  <a:pt x="60852" y="3307"/>
                </a:lnTo>
                <a:lnTo>
                  <a:pt x="60852" y="7904"/>
                </a:lnTo>
                <a:close/>
                <a:moveTo>
                  <a:pt x="65651" y="84644"/>
                </a:moveTo>
                <a:lnTo>
                  <a:pt x="61094" y="84644"/>
                </a:lnTo>
                <a:lnTo>
                  <a:pt x="61094" y="80047"/>
                </a:lnTo>
                <a:lnTo>
                  <a:pt x="65651" y="80047"/>
                </a:lnTo>
                <a:close/>
                <a:moveTo>
                  <a:pt x="65651" y="79805"/>
                </a:moveTo>
                <a:lnTo>
                  <a:pt x="61094" y="79805"/>
                </a:lnTo>
                <a:lnTo>
                  <a:pt x="61094" y="75248"/>
                </a:lnTo>
                <a:lnTo>
                  <a:pt x="65651" y="75248"/>
                </a:lnTo>
                <a:close/>
                <a:moveTo>
                  <a:pt x="65651" y="75006"/>
                </a:moveTo>
                <a:lnTo>
                  <a:pt x="61094" y="75006"/>
                </a:lnTo>
                <a:lnTo>
                  <a:pt x="61094" y="70449"/>
                </a:lnTo>
                <a:lnTo>
                  <a:pt x="65651" y="70449"/>
                </a:lnTo>
                <a:close/>
                <a:moveTo>
                  <a:pt x="65651" y="70208"/>
                </a:moveTo>
                <a:lnTo>
                  <a:pt x="61094" y="70208"/>
                </a:lnTo>
                <a:lnTo>
                  <a:pt x="61094" y="65610"/>
                </a:lnTo>
                <a:lnTo>
                  <a:pt x="65651" y="65610"/>
                </a:lnTo>
                <a:close/>
                <a:moveTo>
                  <a:pt x="65651" y="65368"/>
                </a:moveTo>
                <a:lnTo>
                  <a:pt x="61094" y="65368"/>
                </a:lnTo>
                <a:lnTo>
                  <a:pt x="61094" y="60812"/>
                </a:lnTo>
                <a:lnTo>
                  <a:pt x="65651" y="60812"/>
                </a:lnTo>
                <a:close/>
                <a:moveTo>
                  <a:pt x="65651" y="60570"/>
                </a:moveTo>
                <a:lnTo>
                  <a:pt x="61094" y="60570"/>
                </a:lnTo>
                <a:lnTo>
                  <a:pt x="61094" y="56013"/>
                </a:lnTo>
                <a:lnTo>
                  <a:pt x="65651" y="56013"/>
                </a:lnTo>
                <a:close/>
                <a:moveTo>
                  <a:pt x="65651" y="55771"/>
                </a:moveTo>
                <a:lnTo>
                  <a:pt x="61094" y="55771"/>
                </a:lnTo>
                <a:lnTo>
                  <a:pt x="61094" y="51174"/>
                </a:lnTo>
                <a:lnTo>
                  <a:pt x="65651" y="51174"/>
                </a:lnTo>
                <a:close/>
                <a:moveTo>
                  <a:pt x="65651" y="50932"/>
                </a:moveTo>
                <a:lnTo>
                  <a:pt x="61094" y="50932"/>
                </a:lnTo>
                <a:lnTo>
                  <a:pt x="61094" y="46375"/>
                </a:lnTo>
                <a:lnTo>
                  <a:pt x="65651" y="46375"/>
                </a:lnTo>
                <a:close/>
                <a:moveTo>
                  <a:pt x="65651" y="46133"/>
                </a:moveTo>
                <a:lnTo>
                  <a:pt x="61094" y="46133"/>
                </a:lnTo>
                <a:lnTo>
                  <a:pt x="61094" y="41536"/>
                </a:lnTo>
                <a:lnTo>
                  <a:pt x="65651" y="41536"/>
                </a:lnTo>
                <a:close/>
                <a:moveTo>
                  <a:pt x="65651" y="41294"/>
                </a:moveTo>
                <a:lnTo>
                  <a:pt x="61094" y="41294"/>
                </a:lnTo>
                <a:lnTo>
                  <a:pt x="61094" y="36737"/>
                </a:lnTo>
                <a:lnTo>
                  <a:pt x="65651" y="36737"/>
                </a:lnTo>
                <a:close/>
                <a:moveTo>
                  <a:pt x="65651" y="36495"/>
                </a:moveTo>
                <a:lnTo>
                  <a:pt x="61094" y="36495"/>
                </a:lnTo>
                <a:lnTo>
                  <a:pt x="61094" y="31938"/>
                </a:lnTo>
                <a:lnTo>
                  <a:pt x="65651" y="31938"/>
                </a:lnTo>
                <a:close/>
                <a:moveTo>
                  <a:pt x="65651" y="31696"/>
                </a:moveTo>
                <a:lnTo>
                  <a:pt x="61094" y="31696"/>
                </a:lnTo>
                <a:lnTo>
                  <a:pt x="61094" y="27099"/>
                </a:lnTo>
                <a:lnTo>
                  <a:pt x="65651" y="27099"/>
                </a:lnTo>
                <a:close/>
                <a:moveTo>
                  <a:pt x="65651" y="26857"/>
                </a:moveTo>
                <a:lnTo>
                  <a:pt x="61094" y="26857"/>
                </a:lnTo>
                <a:lnTo>
                  <a:pt x="61094" y="22300"/>
                </a:lnTo>
                <a:lnTo>
                  <a:pt x="65651" y="22300"/>
                </a:lnTo>
                <a:close/>
                <a:moveTo>
                  <a:pt x="65651" y="22058"/>
                </a:moveTo>
                <a:lnTo>
                  <a:pt x="61094" y="22058"/>
                </a:lnTo>
                <a:lnTo>
                  <a:pt x="61094" y="17501"/>
                </a:lnTo>
                <a:lnTo>
                  <a:pt x="65651" y="17501"/>
                </a:lnTo>
                <a:close/>
                <a:moveTo>
                  <a:pt x="65651" y="17260"/>
                </a:moveTo>
                <a:lnTo>
                  <a:pt x="61094" y="17260"/>
                </a:lnTo>
                <a:lnTo>
                  <a:pt x="61094" y="12662"/>
                </a:lnTo>
                <a:lnTo>
                  <a:pt x="65651" y="12662"/>
                </a:lnTo>
                <a:close/>
                <a:moveTo>
                  <a:pt x="65651" y="12420"/>
                </a:moveTo>
                <a:lnTo>
                  <a:pt x="61094" y="12420"/>
                </a:lnTo>
                <a:lnTo>
                  <a:pt x="61094" y="7864"/>
                </a:lnTo>
                <a:lnTo>
                  <a:pt x="65651" y="7864"/>
                </a:lnTo>
                <a:close/>
                <a:moveTo>
                  <a:pt x="70490" y="84604"/>
                </a:moveTo>
                <a:lnTo>
                  <a:pt x="65893" y="84604"/>
                </a:lnTo>
                <a:lnTo>
                  <a:pt x="65893" y="80047"/>
                </a:lnTo>
                <a:lnTo>
                  <a:pt x="70490" y="80047"/>
                </a:lnTo>
                <a:close/>
                <a:moveTo>
                  <a:pt x="70490" y="79805"/>
                </a:moveTo>
                <a:lnTo>
                  <a:pt x="65893" y="79805"/>
                </a:lnTo>
                <a:lnTo>
                  <a:pt x="65893" y="75208"/>
                </a:lnTo>
                <a:lnTo>
                  <a:pt x="70490" y="75208"/>
                </a:lnTo>
                <a:close/>
                <a:moveTo>
                  <a:pt x="70490" y="74966"/>
                </a:moveTo>
                <a:lnTo>
                  <a:pt x="65893" y="74966"/>
                </a:lnTo>
                <a:lnTo>
                  <a:pt x="65893" y="70409"/>
                </a:lnTo>
                <a:lnTo>
                  <a:pt x="70490" y="70409"/>
                </a:lnTo>
                <a:close/>
                <a:moveTo>
                  <a:pt x="70490" y="70167"/>
                </a:moveTo>
                <a:lnTo>
                  <a:pt x="65893" y="70167"/>
                </a:lnTo>
                <a:lnTo>
                  <a:pt x="65893" y="65610"/>
                </a:lnTo>
                <a:lnTo>
                  <a:pt x="70490" y="65610"/>
                </a:lnTo>
                <a:close/>
                <a:moveTo>
                  <a:pt x="70490" y="65368"/>
                </a:moveTo>
                <a:lnTo>
                  <a:pt x="65893" y="65368"/>
                </a:lnTo>
                <a:lnTo>
                  <a:pt x="65893" y="60771"/>
                </a:lnTo>
                <a:lnTo>
                  <a:pt x="70490" y="60771"/>
                </a:lnTo>
                <a:close/>
                <a:moveTo>
                  <a:pt x="70490" y="60529"/>
                </a:moveTo>
                <a:lnTo>
                  <a:pt x="65893" y="60529"/>
                </a:lnTo>
                <a:lnTo>
                  <a:pt x="65893" y="55972"/>
                </a:lnTo>
                <a:lnTo>
                  <a:pt x="70490" y="55972"/>
                </a:lnTo>
                <a:close/>
                <a:moveTo>
                  <a:pt x="70490" y="55730"/>
                </a:moveTo>
                <a:lnTo>
                  <a:pt x="65893" y="55730"/>
                </a:lnTo>
                <a:lnTo>
                  <a:pt x="65893" y="51174"/>
                </a:lnTo>
                <a:lnTo>
                  <a:pt x="70490" y="51174"/>
                </a:lnTo>
                <a:close/>
                <a:moveTo>
                  <a:pt x="70490" y="50932"/>
                </a:moveTo>
                <a:lnTo>
                  <a:pt x="65893" y="50932"/>
                </a:lnTo>
                <a:lnTo>
                  <a:pt x="65893" y="46335"/>
                </a:lnTo>
                <a:lnTo>
                  <a:pt x="70490" y="46335"/>
                </a:lnTo>
                <a:close/>
                <a:moveTo>
                  <a:pt x="70490" y="46093"/>
                </a:moveTo>
                <a:lnTo>
                  <a:pt x="65893" y="46093"/>
                </a:lnTo>
                <a:lnTo>
                  <a:pt x="65893" y="41536"/>
                </a:lnTo>
                <a:lnTo>
                  <a:pt x="70490" y="41536"/>
                </a:lnTo>
                <a:close/>
                <a:moveTo>
                  <a:pt x="70490" y="41294"/>
                </a:moveTo>
                <a:lnTo>
                  <a:pt x="65893" y="41294"/>
                </a:lnTo>
                <a:lnTo>
                  <a:pt x="65893" y="36737"/>
                </a:lnTo>
                <a:lnTo>
                  <a:pt x="70490" y="36737"/>
                </a:lnTo>
                <a:close/>
                <a:moveTo>
                  <a:pt x="70490" y="36495"/>
                </a:moveTo>
                <a:lnTo>
                  <a:pt x="65893" y="36495"/>
                </a:lnTo>
                <a:lnTo>
                  <a:pt x="65893" y="31898"/>
                </a:lnTo>
                <a:lnTo>
                  <a:pt x="70490" y="31898"/>
                </a:lnTo>
                <a:close/>
                <a:moveTo>
                  <a:pt x="70490" y="31656"/>
                </a:moveTo>
                <a:lnTo>
                  <a:pt x="65893" y="31656"/>
                </a:lnTo>
                <a:lnTo>
                  <a:pt x="65893" y="27099"/>
                </a:lnTo>
                <a:lnTo>
                  <a:pt x="70490" y="27099"/>
                </a:lnTo>
                <a:close/>
                <a:moveTo>
                  <a:pt x="70490" y="26857"/>
                </a:moveTo>
                <a:lnTo>
                  <a:pt x="65893" y="26857"/>
                </a:lnTo>
                <a:lnTo>
                  <a:pt x="65893" y="22260"/>
                </a:lnTo>
                <a:lnTo>
                  <a:pt x="70490" y="22260"/>
                </a:lnTo>
                <a:close/>
                <a:moveTo>
                  <a:pt x="70490" y="22018"/>
                </a:moveTo>
                <a:lnTo>
                  <a:pt x="65893" y="22018"/>
                </a:lnTo>
                <a:lnTo>
                  <a:pt x="65893" y="17461"/>
                </a:lnTo>
                <a:lnTo>
                  <a:pt x="70490" y="17461"/>
                </a:lnTo>
                <a:close/>
                <a:moveTo>
                  <a:pt x="70490" y="17219"/>
                </a:moveTo>
                <a:lnTo>
                  <a:pt x="65893" y="17219"/>
                </a:lnTo>
                <a:lnTo>
                  <a:pt x="65893" y="12662"/>
                </a:lnTo>
                <a:lnTo>
                  <a:pt x="70490" y="12662"/>
                </a:lnTo>
                <a:close/>
                <a:moveTo>
                  <a:pt x="70490" y="12420"/>
                </a:moveTo>
                <a:lnTo>
                  <a:pt x="65893" y="12420"/>
                </a:lnTo>
                <a:lnTo>
                  <a:pt x="65893" y="7823"/>
                </a:lnTo>
                <a:lnTo>
                  <a:pt x="70490" y="7823"/>
                </a:lnTo>
                <a:close/>
                <a:moveTo>
                  <a:pt x="75289" y="79765"/>
                </a:moveTo>
                <a:lnTo>
                  <a:pt x="70732" y="79765"/>
                </a:lnTo>
                <a:lnTo>
                  <a:pt x="70732" y="75208"/>
                </a:lnTo>
                <a:lnTo>
                  <a:pt x="75289" y="75208"/>
                </a:lnTo>
                <a:close/>
                <a:moveTo>
                  <a:pt x="75289" y="74966"/>
                </a:moveTo>
                <a:lnTo>
                  <a:pt x="70732" y="74966"/>
                </a:lnTo>
                <a:lnTo>
                  <a:pt x="70732" y="70409"/>
                </a:lnTo>
                <a:lnTo>
                  <a:pt x="75289" y="70409"/>
                </a:lnTo>
                <a:close/>
                <a:moveTo>
                  <a:pt x="75289" y="70167"/>
                </a:moveTo>
                <a:lnTo>
                  <a:pt x="70732" y="70167"/>
                </a:lnTo>
                <a:lnTo>
                  <a:pt x="70732" y="65570"/>
                </a:lnTo>
                <a:lnTo>
                  <a:pt x="75289" y="65570"/>
                </a:lnTo>
                <a:close/>
                <a:moveTo>
                  <a:pt x="75289" y="65328"/>
                </a:moveTo>
                <a:lnTo>
                  <a:pt x="70732" y="65328"/>
                </a:lnTo>
                <a:lnTo>
                  <a:pt x="70732" y="60771"/>
                </a:lnTo>
                <a:lnTo>
                  <a:pt x="75289" y="60771"/>
                </a:lnTo>
                <a:close/>
                <a:moveTo>
                  <a:pt x="75289" y="60529"/>
                </a:moveTo>
                <a:lnTo>
                  <a:pt x="70732" y="60529"/>
                </a:lnTo>
                <a:lnTo>
                  <a:pt x="70732" y="55972"/>
                </a:lnTo>
                <a:lnTo>
                  <a:pt x="75289" y="55972"/>
                </a:lnTo>
                <a:close/>
                <a:moveTo>
                  <a:pt x="75289" y="55730"/>
                </a:moveTo>
                <a:lnTo>
                  <a:pt x="70732" y="55730"/>
                </a:lnTo>
                <a:lnTo>
                  <a:pt x="70732" y="51133"/>
                </a:lnTo>
                <a:lnTo>
                  <a:pt x="75289" y="51133"/>
                </a:lnTo>
                <a:close/>
                <a:moveTo>
                  <a:pt x="75289" y="50891"/>
                </a:moveTo>
                <a:lnTo>
                  <a:pt x="70732" y="50891"/>
                </a:lnTo>
                <a:lnTo>
                  <a:pt x="70732" y="46335"/>
                </a:lnTo>
                <a:lnTo>
                  <a:pt x="75289" y="46335"/>
                </a:lnTo>
                <a:close/>
                <a:moveTo>
                  <a:pt x="75289" y="46093"/>
                </a:moveTo>
                <a:lnTo>
                  <a:pt x="70732" y="46093"/>
                </a:lnTo>
                <a:lnTo>
                  <a:pt x="70732" y="41495"/>
                </a:lnTo>
                <a:lnTo>
                  <a:pt x="75289" y="41495"/>
                </a:lnTo>
                <a:close/>
                <a:moveTo>
                  <a:pt x="75289" y="41253"/>
                </a:moveTo>
                <a:lnTo>
                  <a:pt x="70732" y="41253"/>
                </a:lnTo>
                <a:lnTo>
                  <a:pt x="70732" y="36697"/>
                </a:lnTo>
                <a:lnTo>
                  <a:pt x="75289" y="36697"/>
                </a:lnTo>
                <a:close/>
                <a:moveTo>
                  <a:pt x="75289" y="36455"/>
                </a:moveTo>
                <a:lnTo>
                  <a:pt x="70732" y="36455"/>
                </a:lnTo>
                <a:lnTo>
                  <a:pt x="70732" y="31898"/>
                </a:lnTo>
                <a:lnTo>
                  <a:pt x="75289" y="31898"/>
                </a:lnTo>
                <a:close/>
                <a:moveTo>
                  <a:pt x="75289" y="31656"/>
                </a:moveTo>
                <a:lnTo>
                  <a:pt x="70732" y="31656"/>
                </a:lnTo>
                <a:lnTo>
                  <a:pt x="70732" y="27059"/>
                </a:lnTo>
                <a:lnTo>
                  <a:pt x="75289" y="27059"/>
                </a:lnTo>
                <a:close/>
                <a:moveTo>
                  <a:pt x="75289" y="26817"/>
                </a:moveTo>
                <a:lnTo>
                  <a:pt x="70732" y="26817"/>
                </a:lnTo>
                <a:lnTo>
                  <a:pt x="70732" y="22260"/>
                </a:lnTo>
                <a:lnTo>
                  <a:pt x="75289" y="22260"/>
                </a:lnTo>
                <a:close/>
                <a:moveTo>
                  <a:pt x="75289" y="22018"/>
                </a:moveTo>
                <a:lnTo>
                  <a:pt x="70732" y="22018"/>
                </a:lnTo>
                <a:lnTo>
                  <a:pt x="70732" y="17461"/>
                </a:lnTo>
                <a:lnTo>
                  <a:pt x="75289" y="17461"/>
                </a:lnTo>
                <a:close/>
                <a:moveTo>
                  <a:pt x="75289" y="17219"/>
                </a:moveTo>
                <a:lnTo>
                  <a:pt x="70732" y="17219"/>
                </a:lnTo>
                <a:lnTo>
                  <a:pt x="70732" y="12622"/>
                </a:lnTo>
                <a:lnTo>
                  <a:pt x="75289" y="12622"/>
                </a:lnTo>
                <a:close/>
                <a:moveTo>
                  <a:pt x="80087" y="74926"/>
                </a:moveTo>
                <a:lnTo>
                  <a:pt x="75531" y="74926"/>
                </a:lnTo>
                <a:lnTo>
                  <a:pt x="75531" y="70369"/>
                </a:lnTo>
                <a:lnTo>
                  <a:pt x="80087" y="70369"/>
                </a:lnTo>
                <a:close/>
                <a:moveTo>
                  <a:pt x="80087" y="70127"/>
                </a:moveTo>
                <a:lnTo>
                  <a:pt x="75531" y="70127"/>
                </a:lnTo>
                <a:lnTo>
                  <a:pt x="75531" y="65570"/>
                </a:lnTo>
                <a:lnTo>
                  <a:pt x="80087" y="65570"/>
                </a:lnTo>
                <a:close/>
                <a:moveTo>
                  <a:pt x="80087" y="65328"/>
                </a:moveTo>
                <a:lnTo>
                  <a:pt x="75531" y="65328"/>
                </a:lnTo>
                <a:lnTo>
                  <a:pt x="75531" y="60731"/>
                </a:lnTo>
                <a:lnTo>
                  <a:pt x="80087" y="60731"/>
                </a:lnTo>
                <a:close/>
                <a:moveTo>
                  <a:pt x="80087" y="60489"/>
                </a:moveTo>
                <a:lnTo>
                  <a:pt x="75531" y="60489"/>
                </a:lnTo>
                <a:lnTo>
                  <a:pt x="75531" y="55932"/>
                </a:lnTo>
                <a:lnTo>
                  <a:pt x="80087" y="55932"/>
                </a:lnTo>
                <a:close/>
                <a:moveTo>
                  <a:pt x="80087" y="55690"/>
                </a:moveTo>
                <a:lnTo>
                  <a:pt x="75531" y="55690"/>
                </a:lnTo>
                <a:lnTo>
                  <a:pt x="75531" y="51133"/>
                </a:lnTo>
                <a:lnTo>
                  <a:pt x="80087" y="51133"/>
                </a:lnTo>
                <a:close/>
                <a:moveTo>
                  <a:pt x="80087" y="50891"/>
                </a:moveTo>
                <a:lnTo>
                  <a:pt x="75531" y="50891"/>
                </a:lnTo>
                <a:lnTo>
                  <a:pt x="75531" y="46294"/>
                </a:lnTo>
                <a:lnTo>
                  <a:pt x="80087" y="46294"/>
                </a:lnTo>
                <a:close/>
                <a:moveTo>
                  <a:pt x="80087" y="46052"/>
                </a:moveTo>
                <a:lnTo>
                  <a:pt x="75531" y="46052"/>
                </a:lnTo>
                <a:lnTo>
                  <a:pt x="75531" y="41495"/>
                </a:lnTo>
                <a:lnTo>
                  <a:pt x="80087" y="41495"/>
                </a:lnTo>
                <a:close/>
                <a:moveTo>
                  <a:pt x="80087" y="41253"/>
                </a:moveTo>
                <a:lnTo>
                  <a:pt x="75531" y="41253"/>
                </a:lnTo>
                <a:lnTo>
                  <a:pt x="75531" y="36697"/>
                </a:lnTo>
                <a:lnTo>
                  <a:pt x="80087" y="36697"/>
                </a:lnTo>
                <a:close/>
                <a:moveTo>
                  <a:pt x="80087" y="36455"/>
                </a:moveTo>
                <a:lnTo>
                  <a:pt x="75531" y="36455"/>
                </a:lnTo>
                <a:lnTo>
                  <a:pt x="75531" y="31858"/>
                </a:lnTo>
                <a:lnTo>
                  <a:pt x="80087" y="31858"/>
                </a:lnTo>
                <a:close/>
                <a:moveTo>
                  <a:pt x="80087" y="31616"/>
                </a:moveTo>
                <a:lnTo>
                  <a:pt x="75531" y="31616"/>
                </a:lnTo>
                <a:lnTo>
                  <a:pt x="75531" y="27059"/>
                </a:lnTo>
                <a:lnTo>
                  <a:pt x="80087" y="27059"/>
                </a:lnTo>
                <a:close/>
                <a:moveTo>
                  <a:pt x="80087" y="26817"/>
                </a:moveTo>
                <a:lnTo>
                  <a:pt x="75531" y="26817"/>
                </a:lnTo>
                <a:lnTo>
                  <a:pt x="75531" y="22260"/>
                </a:lnTo>
                <a:lnTo>
                  <a:pt x="80087" y="22260"/>
                </a:lnTo>
                <a:close/>
                <a:moveTo>
                  <a:pt x="80087" y="22018"/>
                </a:moveTo>
                <a:lnTo>
                  <a:pt x="75531" y="22018"/>
                </a:lnTo>
                <a:lnTo>
                  <a:pt x="75531" y="17421"/>
                </a:lnTo>
                <a:lnTo>
                  <a:pt x="80087" y="17421"/>
                </a:lnTo>
                <a:close/>
                <a:moveTo>
                  <a:pt x="84886" y="70127"/>
                </a:moveTo>
                <a:lnTo>
                  <a:pt x="80329" y="70127"/>
                </a:lnTo>
                <a:lnTo>
                  <a:pt x="80329" y="65530"/>
                </a:lnTo>
                <a:lnTo>
                  <a:pt x="84886" y="65530"/>
                </a:lnTo>
                <a:close/>
                <a:moveTo>
                  <a:pt x="84886" y="65288"/>
                </a:moveTo>
                <a:lnTo>
                  <a:pt x="80329" y="65288"/>
                </a:lnTo>
                <a:lnTo>
                  <a:pt x="80329" y="60731"/>
                </a:lnTo>
                <a:lnTo>
                  <a:pt x="84886" y="60731"/>
                </a:lnTo>
                <a:close/>
                <a:moveTo>
                  <a:pt x="84886" y="60489"/>
                </a:moveTo>
                <a:lnTo>
                  <a:pt x="80329" y="60489"/>
                </a:lnTo>
                <a:lnTo>
                  <a:pt x="80329" y="55932"/>
                </a:lnTo>
                <a:lnTo>
                  <a:pt x="84886" y="55932"/>
                </a:lnTo>
                <a:close/>
                <a:moveTo>
                  <a:pt x="84886" y="55690"/>
                </a:moveTo>
                <a:lnTo>
                  <a:pt x="80329" y="55690"/>
                </a:lnTo>
                <a:lnTo>
                  <a:pt x="80329" y="51093"/>
                </a:lnTo>
                <a:lnTo>
                  <a:pt x="84886" y="51093"/>
                </a:lnTo>
                <a:close/>
                <a:moveTo>
                  <a:pt x="84886" y="50851"/>
                </a:moveTo>
                <a:lnTo>
                  <a:pt x="80329" y="50851"/>
                </a:lnTo>
                <a:lnTo>
                  <a:pt x="80329" y="46294"/>
                </a:lnTo>
                <a:lnTo>
                  <a:pt x="84886" y="46294"/>
                </a:lnTo>
                <a:close/>
                <a:moveTo>
                  <a:pt x="84886" y="46052"/>
                </a:moveTo>
                <a:lnTo>
                  <a:pt x="80329" y="46052"/>
                </a:lnTo>
                <a:lnTo>
                  <a:pt x="80329" y="41495"/>
                </a:lnTo>
                <a:lnTo>
                  <a:pt x="84886" y="41495"/>
                </a:lnTo>
                <a:close/>
                <a:moveTo>
                  <a:pt x="84886" y="41253"/>
                </a:moveTo>
                <a:lnTo>
                  <a:pt x="80329" y="41253"/>
                </a:lnTo>
                <a:lnTo>
                  <a:pt x="80329" y="36656"/>
                </a:lnTo>
                <a:lnTo>
                  <a:pt x="84886" y="36656"/>
                </a:lnTo>
                <a:close/>
                <a:moveTo>
                  <a:pt x="84886" y="36414"/>
                </a:moveTo>
                <a:lnTo>
                  <a:pt x="80329" y="36414"/>
                </a:lnTo>
                <a:lnTo>
                  <a:pt x="80329" y="31858"/>
                </a:lnTo>
                <a:lnTo>
                  <a:pt x="84886" y="31858"/>
                </a:lnTo>
                <a:close/>
                <a:moveTo>
                  <a:pt x="84886" y="31616"/>
                </a:moveTo>
                <a:lnTo>
                  <a:pt x="80329" y="31616"/>
                </a:lnTo>
                <a:lnTo>
                  <a:pt x="80329" y="27018"/>
                </a:lnTo>
                <a:lnTo>
                  <a:pt x="84886" y="27018"/>
                </a:lnTo>
                <a:close/>
                <a:moveTo>
                  <a:pt x="84886" y="26776"/>
                </a:moveTo>
                <a:lnTo>
                  <a:pt x="80329" y="26776"/>
                </a:lnTo>
                <a:lnTo>
                  <a:pt x="80329" y="22220"/>
                </a:lnTo>
                <a:lnTo>
                  <a:pt x="84886" y="2222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grpSp>
        <p:nvGrpSpPr>
          <p:cNvPr id="407" name="Google Shape;407;p17"/>
          <p:cNvGrpSpPr/>
          <p:nvPr/>
        </p:nvGrpSpPr>
        <p:grpSpPr>
          <a:xfrm>
            <a:off x="-670467" y="-16"/>
            <a:ext cx="12862467" cy="6858017"/>
            <a:chOff x="-502850" y="-12"/>
            <a:chExt cx="9646850" cy="5143513"/>
          </a:xfrm>
        </p:grpSpPr>
        <p:sp>
          <p:nvSpPr>
            <p:cNvPr id="408" name="Google Shape;408;p17"/>
            <p:cNvSpPr/>
            <p:nvPr/>
          </p:nvSpPr>
          <p:spPr>
            <a:xfrm rot="10800000">
              <a:off x="6880500" y="-12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-502850" y="31380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10" name="Google Shape;410;p17"/>
            <p:cNvSpPr/>
            <p:nvPr/>
          </p:nvSpPr>
          <p:spPr>
            <a:xfrm>
              <a:off x="0" y="2817600"/>
              <a:ext cx="593700" cy="23259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11" name="Google Shape;411;p17"/>
            <p:cNvSpPr/>
            <p:nvPr/>
          </p:nvSpPr>
          <p:spPr>
            <a:xfrm>
              <a:off x="0" y="4780475"/>
              <a:ext cx="1882500" cy="3630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12" name="Google Shape;412;p17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4"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" name="Google Shape;414;p18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5" name="Google Shape;415;p18"/>
          <p:cNvGrpSpPr/>
          <p:nvPr/>
        </p:nvGrpSpPr>
        <p:grpSpPr>
          <a:xfrm>
            <a:off x="0" y="5161067"/>
            <a:ext cx="3018000" cy="1696967"/>
            <a:chOff x="0" y="3870800"/>
            <a:chExt cx="2263500" cy="1272725"/>
          </a:xfrm>
        </p:grpSpPr>
        <p:sp>
          <p:nvSpPr>
            <p:cNvPr id="416" name="Google Shape;416;p18"/>
            <p:cNvSpPr/>
            <p:nvPr/>
          </p:nvSpPr>
          <p:spPr>
            <a:xfrm>
              <a:off x="0" y="3870800"/>
              <a:ext cx="986100" cy="12726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17" name="Google Shape;417;p18"/>
            <p:cNvSpPr/>
            <p:nvPr/>
          </p:nvSpPr>
          <p:spPr>
            <a:xfrm>
              <a:off x="0" y="4829725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18" name="Google Shape;418;p18"/>
          <p:cNvSpPr/>
          <p:nvPr/>
        </p:nvSpPr>
        <p:spPr>
          <a:xfrm rot="-5400000">
            <a:off x="10989267" y="2076467"/>
            <a:ext cx="3101100" cy="3101100"/>
          </a:xfrm>
          <a:custGeom>
            <a:avLst/>
            <a:gdLst/>
            <a:ahLst/>
            <a:cxnLst/>
            <a:rect l="l" t="t" r="r" b="b"/>
            <a:pathLst>
              <a:path w="93033" h="93033" extrusionOk="0">
                <a:moveTo>
                  <a:pt x="89685" y="61054"/>
                </a:moveTo>
                <a:lnTo>
                  <a:pt x="89685" y="63796"/>
                </a:lnTo>
                <a:lnTo>
                  <a:pt x="89927" y="63150"/>
                </a:lnTo>
                <a:lnTo>
                  <a:pt x="89927" y="61054"/>
                </a:lnTo>
                <a:lnTo>
                  <a:pt x="90693" y="61054"/>
                </a:lnTo>
                <a:cubicBezTo>
                  <a:pt x="90733" y="60973"/>
                  <a:pt x="90733" y="60892"/>
                  <a:pt x="90774" y="60812"/>
                </a:cubicBezTo>
                <a:lnTo>
                  <a:pt x="89927" y="60812"/>
                </a:lnTo>
                <a:lnTo>
                  <a:pt x="89927" y="56255"/>
                </a:lnTo>
                <a:lnTo>
                  <a:pt x="91984" y="56255"/>
                </a:lnTo>
                <a:cubicBezTo>
                  <a:pt x="92024" y="56174"/>
                  <a:pt x="92024" y="56093"/>
                  <a:pt x="92064" y="56013"/>
                </a:cubicBezTo>
                <a:lnTo>
                  <a:pt x="89927" y="56013"/>
                </a:lnTo>
                <a:lnTo>
                  <a:pt x="89927" y="51456"/>
                </a:lnTo>
                <a:lnTo>
                  <a:pt x="92750" y="51456"/>
                </a:lnTo>
                <a:cubicBezTo>
                  <a:pt x="92750" y="51375"/>
                  <a:pt x="92790" y="51295"/>
                  <a:pt x="92790" y="51174"/>
                </a:cubicBezTo>
                <a:lnTo>
                  <a:pt x="89927" y="51174"/>
                </a:lnTo>
                <a:lnTo>
                  <a:pt x="89927" y="46617"/>
                </a:lnTo>
                <a:lnTo>
                  <a:pt x="93032" y="46617"/>
                </a:lnTo>
                <a:lnTo>
                  <a:pt x="93032" y="46496"/>
                </a:lnTo>
                <a:lnTo>
                  <a:pt x="93032" y="46375"/>
                </a:lnTo>
                <a:lnTo>
                  <a:pt x="89927" y="46375"/>
                </a:lnTo>
                <a:lnTo>
                  <a:pt x="89927" y="41818"/>
                </a:lnTo>
                <a:lnTo>
                  <a:pt x="92790" y="41818"/>
                </a:lnTo>
                <a:cubicBezTo>
                  <a:pt x="92790" y="41737"/>
                  <a:pt x="92750" y="41657"/>
                  <a:pt x="92750" y="41576"/>
                </a:cubicBezTo>
                <a:lnTo>
                  <a:pt x="89927" y="41576"/>
                </a:lnTo>
                <a:lnTo>
                  <a:pt x="89927" y="36979"/>
                </a:lnTo>
                <a:lnTo>
                  <a:pt x="92064" y="36979"/>
                </a:lnTo>
                <a:cubicBezTo>
                  <a:pt x="92024" y="36898"/>
                  <a:pt x="92024" y="36818"/>
                  <a:pt x="91984" y="36737"/>
                </a:cubicBezTo>
                <a:lnTo>
                  <a:pt x="89927" y="36737"/>
                </a:lnTo>
                <a:lnTo>
                  <a:pt x="89927" y="32180"/>
                </a:lnTo>
                <a:lnTo>
                  <a:pt x="90774" y="32180"/>
                </a:lnTo>
                <a:cubicBezTo>
                  <a:pt x="90733" y="32099"/>
                  <a:pt x="90733" y="32019"/>
                  <a:pt x="90693" y="31938"/>
                </a:cubicBezTo>
                <a:lnTo>
                  <a:pt x="89927" y="31938"/>
                </a:lnTo>
                <a:lnTo>
                  <a:pt x="89927" y="29841"/>
                </a:lnTo>
                <a:lnTo>
                  <a:pt x="89685" y="29196"/>
                </a:lnTo>
                <a:lnTo>
                  <a:pt x="89685" y="31938"/>
                </a:lnTo>
                <a:lnTo>
                  <a:pt x="85128" y="31938"/>
                </a:lnTo>
                <a:lnTo>
                  <a:pt x="85128" y="27381"/>
                </a:lnTo>
                <a:lnTo>
                  <a:pt x="88919" y="27381"/>
                </a:lnTo>
                <a:cubicBezTo>
                  <a:pt x="88879" y="27301"/>
                  <a:pt x="88838" y="27220"/>
                  <a:pt x="88798" y="27139"/>
                </a:cubicBezTo>
                <a:lnTo>
                  <a:pt x="85128" y="27139"/>
                </a:lnTo>
                <a:lnTo>
                  <a:pt x="85128" y="22542"/>
                </a:lnTo>
                <a:lnTo>
                  <a:pt x="86378" y="22542"/>
                </a:lnTo>
                <a:cubicBezTo>
                  <a:pt x="86338" y="22462"/>
                  <a:pt x="86298" y="22381"/>
                  <a:pt x="86257" y="22300"/>
                </a:cubicBezTo>
                <a:lnTo>
                  <a:pt x="85128" y="22300"/>
                </a:lnTo>
                <a:lnTo>
                  <a:pt x="85128" y="20566"/>
                </a:lnTo>
                <a:cubicBezTo>
                  <a:pt x="85048" y="20445"/>
                  <a:pt x="84967" y="20324"/>
                  <a:pt x="84886" y="20203"/>
                </a:cubicBezTo>
                <a:lnTo>
                  <a:pt x="84886" y="22300"/>
                </a:lnTo>
                <a:lnTo>
                  <a:pt x="80329" y="22300"/>
                </a:lnTo>
                <a:lnTo>
                  <a:pt x="80329" y="17743"/>
                </a:lnTo>
                <a:lnTo>
                  <a:pt x="83072" y="17743"/>
                </a:lnTo>
                <a:lnTo>
                  <a:pt x="82870" y="17501"/>
                </a:lnTo>
                <a:lnTo>
                  <a:pt x="80329" y="17501"/>
                </a:lnTo>
                <a:lnTo>
                  <a:pt x="80329" y="14558"/>
                </a:lnTo>
                <a:lnTo>
                  <a:pt x="80087" y="14316"/>
                </a:lnTo>
                <a:lnTo>
                  <a:pt x="80087" y="17501"/>
                </a:lnTo>
                <a:lnTo>
                  <a:pt x="75490" y="17501"/>
                </a:lnTo>
                <a:lnTo>
                  <a:pt x="75490" y="12945"/>
                </a:lnTo>
                <a:lnTo>
                  <a:pt x="78716" y="12945"/>
                </a:lnTo>
                <a:lnTo>
                  <a:pt x="78434" y="12703"/>
                </a:lnTo>
                <a:lnTo>
                  <a:pt x="75490" y="12703"/>
                </a:lnTo>
                <a:lnTo>
                  <a:pt x="75490" y="10122"/>
                </a:lnTo>
                <a:lnTo>
                  <a:pt x="75248" y="9920"/>
                </a:lnTo>
                <a:lnTo>
                  <a:pt x="75248" y="12703"/>
                </a:lnTo>
                <a:lnTo>
                  <a:pt x="70691" y="12703"/>
                </a:lnTo>
                <a:lnTo>
                  <a:pt x="70691" y="8106"/>
                </a:lnTo>
                <a:lnTo>
                  <a:pt x="72788" y="8106"/>
                </a:lnTo>
                <a:cubicBezTo>
                  <a:pt x="72667" y="8025"/>
                  <a:pt x="72546" y="7944"/>
                  <a:pt x="72425" y="7864"/>
                </a:cubicBezTo>
                <a:lnTo>
                  <a:pt x="70691" y="7864"/>
                </a:lnTo>
                <a:lnTo>
                  <a:pt x="70691" y="6775"/>
                </a:lnTo>
                <a:cubicBezTo>
                  <a:pt x="70611" y="6694"/>
                  <a:pt x="70530" y="6654"/>
                  <a:pt x="70450" y="6613"/>
                </a:cubicBezTo>
                <a:lnTo>
                  <a:pt x="70450" y="7864"/>
                </a:lnTo>
                <a:lnTo>
                  <a:pt x="65893" y="7864"/>
                </a:lnTo>
                <a:lnTo>
                  <a:pt x="65893" y="4194"/>
                </a:lnTo>
                <a:cubicBezTo>
                  <a:pt x="65812" y="4154"/>
                  <a:pt x="65731" y="4113"/>
                  <a:pt x="65651" y="4073"/>
                </a:cubicBezTo>
                <a:lnTo>
                  <a:pt x="65651" y="7864"/>
                </a:lnTo>
                <a:lnTo>
                  <a:pt x="61054" y="7864"/>
                </a:lnTo>
                <a:lnTo>
                  <a:pt x="61054" y="3307"/>
                </a:lnTo>
                <a:lnTo>
                  <a:pt x="63796" y="3307"/>
                </a:lnTo>
                <a:lnTo>
                  <a:pt x="63191" y="3065"/>
                </a:lnTo>
                <a:lnTo>
                  <a:pt x="61054" y="3065"/>
                </a:lnTo>
                <a:lnTo>
                  <a:pt x="61054" y="2339"/>
                </a:lnTo>
                <a:cubicBezTo>
                  <a:pt x="60973" y="2299"/>
                  <a:pt x="60892" y="2258"/>
                  <a:pt x="60812" y="2258"/>
                </a:cubicBezTo>
                <a:lnTo>
                  <a:pt x="60812" y="3065"/>
                </a:lnTo>
                <a:lnTo>
                  <a:pt x="56255" y="3065"/>
                </a:lnTo>
                <a:lnTo>
                  <a:pt x="56255" y="1048"/>
                </a:lnTo>
                <a:cubicBezTo>
                  <a:pt x="56174" y="1008"/>
                  <a:pt x="56093" y="1008"/>
                  <a:pt x="56013" y="968"/>
                </a:cubicBezTo>
                <a:lnTo>
                  <a:pt x="56013" y="3065"/>
                </a:lnTo>
                <a:lnTo>
                  <a:pt x="51456" y="3065"/>
                </a:lnTo>
                <a:lnTo>
                  <a:pt x="51456" y="282"/>
                </a:lnTo>
                <a:cubicBezTo>
                  <a:pt x="51375" y="242"/>
                  <a:pt x="51295" y="242"/>
                  <a:pt x="51214" y="242"/>
                </a:cubicBezTo>
                <a:lnTo>
                  <a:pt x="51214" y="3065"/>
                </a:lnTo>
                <a:lnTo>
                  <a:pt x="46617" y="3065"/>
                </a:lnTo>
                <a:lnTo>
                  <a:pt x="46617" y="0"/>
                </a:lnTo>
                <a:lnTo>
                  <a:pt x="46496" y="0"/>
                </a:lnTo>
                <a:lnTo>
                  <a:pt x="46375" y="0"/>
                </a:lnTo>
                <a:lnTo>
                  <a:pt x="46375" y="3065"/>
                </a:lnTo>
                <a:lnTo>
                  <a:pt x="41818" y="3065"/>
                </a:lnTo>
                <a:lnTo>
                  <a:pt x="41818" y="242"/>
                </a:lnTo>
                <a:cubicBezTo>
                  <a:pt x="41737" y="242"/>
                  <a:pt x="41657" y="242"/>
                  <a:pt x="41576" y="242"/>
                </a:cubicBezTo>
                <a:lnTo>
                  <a:pt x="41576" y="3065"/>
                </a:lnTo>
                <a:lnTo>
                  <a:pt x="37019" y="3065"/>
                </a:lnTo>
                <a:lnTo>
                  <a:pt x="37019" y="968"/>
                </a:lnTo>
                <a:cubicBezTo>
                  <a:pt x="36939" y="1008"/>
                  <a:pt x="36858" y="1008"/>
                  <a:pt x="36777" y="1008"/>
                </a:cubicBezTo>
                <a:lnTo>
                  <a:pt x="36777" y="3065"/>
                </a:lnTo>
                <a:lnTo>
                  <a:pt x="32180" y="3065"/>
                </a:lnTo>
                <a:lnTo>
                  <a:pt x="32180" y="2258"/>
                </a:lnTo>
                <a:cubicBezTo>
                  <a:pt x="32099" y="2258"/>
                  <a:pt x="32019" y="2299"/>
                  <a:pt x="31938" y="2339"/>
                </a:cubicBezTo>
                <a:lnTo>
                  <a:pt x="31938" y="3065"/>
                </a:lnTo>
                <a:lnTo>
                  <a:pt x="29841" y="3065"/>
                </a:lnTo>
                <a:lnTo>
                  <a:pt x="29236" y="3307"/>
                </a:lnTo>
                <a:lnTo>
                  <a:pt x="31938" y="3307"/>
                </a:lnTo>
                <a:lnTo>
                  <a:pt x="31938" y="7904"/>
                </a:lnTo>
                <a:lnTo>
                  <a:pt x="27381" y="7904"/>
                </a:lnTo>
                <a:lnTo>
                  <a:pt x="27381" y="4113"/>
                </a:lnTo>
                <a:cubicBezTo>
                  <a:pt x="27301" y="4154"/>
                  <a:pt x="27220" y="4194"/>
                  <a:pt x="27139" y="4234"/>
                </a:cubicBezTo>
                <a:lnTo>
                  <a:pt x="27139" y="7904"/>
                </a:lnTo>
                <a:lnTo>
                  <a:pt x="22542" y="7904"/>
                </a:lnTo>
                <a:lnTo>
                  <a:pt x="22542" y="6613"/>
                </a:lnTo>
                <a:cubicBezTo>
                  <a:pt x="22462" y="6694"/>
                  <a:pt x="22381" y="6734"/>
                  <a:pt x="22300" y="6775"/>
                </a:cubicBezTo>
                <a:lnTo>
                  <a:pt x="22300" y="7904"/>
                </a:lnTo>
                <a:lnTo>
                  <a:pt x="20566" y="7904"/>
                </a:lnTo>
                <a:cubicBezTo>
                  <a:pt x="20445" y="7985"/>
                  <a:pt x="20324" y="8065"/>
                  <a:pt x="20203" y="8146"/>
                </a:cubicBezTo>
                <a:lnTo>
                  <a:pt x="22300" y="8146"/>
                </a:lnTo>
                <a:lnTo>
                  <a:pt x="22300" y="12703"/>
                </a:lnTo>
                <a:lnTo>
                  <a:pt x="17743" y="12703"/>
                </a:lnTo>
                <a:lnTo>
                  <a:pt x="17743" y="9961"/>
                </a:lnTo>
                <a:lnTo>
                  <a:pt x="17501" y="10162"/>
                </a:lnTo>
                <a:lnTo>
                  <a:pt x="17501" y="12703"/>
                </a:lnTo>
                <a:lnTo>
                  <a:pt x="14558" y="12703"/>
                </a:lnTo>
                <a:lnTo>
                  <a:pt x="14316" y="12945"/>
                </a:lnTo>
                <a:lnTo>
                  <a:pt x="17501" y="12945"/>
                </a:lnTo>
                <a:lnTo>
                  <a:pt x="17501" y="17542"/>
                </a:lnTo>
                <a:lnTo>
                  <a:pt x="12945" y="17542"/>
                </a:lnTo>
                <a:lnTo>
                  <a:pt x="12945" y="14316"/>
                </a:lnTo>
                <a:lnTo>
                  <a:pt x="12703" y="14598"/>
                </a:lnTo>
                <a:lnTo>
                  <a:pt x="12703" y="17542"/>
                </a:lnTo>
                <a:lnTo>
                  <a:pt x="10122" y="17542"/>
                </a:lnTo>
                <a:lnTo>
                  <a:pt x="9920" y="17784"/>
                </a:lnTo>
                <a:lnTo>
                  <a:pt x="12703" y="17784"/>
                </a:lnTo>
                <a:lnTo>
                  <a:pt x="12703" y="22341"/>
                </a:lnTo>
                <a:lnTo>
                  <a:pt x="8106" y="22341"/>
                </a:lnTo>
                <a:lnTo>
                  <a:pt x="8106" y="20244"/>
                </a:lnTo>
                <a:cubicBezTo>
                  <a:pt x="8025" y="20365"/>
                  <a:pt x="7944" y="20486"/>
                  <a:pt x="7864" y="20607"/>
                </a:cubicBezTo>
                <a:lnTo>
                  <a:pt x="7864" y="22341"/>
                </a:lnTo>
                <a:lnTo>
                  <a:pt x="6775" y="22341"/>
                </a:lnTo>
                <a:cubicBezTo>
                  <a:pt x="6694" y="22421"/>
                  <a:pt x="6654" y="22502"/>
                  <a:pt x="6613" y="22583"/>
                </a:cubicBezTo>
                <a:lnTo>
                  <a:pt x="7864" y="22583"/>
                </a:lnTo>
                <a:lnTo>
                  <a:pt x="7864" y="27139"/>
                </a:lnTo>
                <a:lnTo>
                  <a:pt x="4194" y="27139"/>
                </a:lnTo>
                <a:cubicBezTo>
                  <a:pt x="4154" y="27220"/>
                  <a:pt x="4113" y="27301"/>
                  <a:pt x="4073" y="27381"/>
                </a:cubicBezTo>
                <a:lnTo>
                  <a:pt x="7864" y="27381"/>
                </a:lnTo>
                <a:lnTo>
                  <a:pt x="7864" y="31978"/>
                </a:lnTo>
                <a:lnTo>
                  <a:pt x="3307" y="31978"/>
                </a:lnTo>
                <a:lnTo>
                  <a:pt x="3307" y="29236"/>
                </a:lnTo>
                <a:lnTo>
                  <a:pt x="3065" y="29841"/>
                </a:lnTo>
                <a:lnTo>
                  <a:pt x="3065" y="31978"/>
                </a:lnTo>
                <a:lnTo>
                  <a:pt x="2299" y="31978"/>
                </a:lnTo>
                <a:cubicBezTo>
                  <a:pt x="2299" y="32059"/>
                  <a:pt x="2258" y="32140"/>
                  <a:pt x="2218" y="32220"/>
                </a:cubicBezTo>
                <a:lnTo>
                  <a:pt x="3065" y="32220"/>
                </a:lnTo>
                <a:lnTo>
                  <a:pt x="3065" y="36777"/>
                </a:lnTo>
                <a:lnTo>
                  <a:pt x="1008" y="36777"/>
                </a:lnTo>
                <a:cubicBezTo>
                  <a:pt x="1008" y="36858"/>
                  <a:pt x="968" y="36939"/>
                  <a:pt x="968" y="37019"/>
                </a:cubicBezTo>
                <a:lnTo>
                  <a:pt x="3065" y="37019"/>
                </a:lnTo>
                <a:lnTo>
                  <a:pt x="3065" y="41576"/>
                </a:lnTo>
                <a:lnTo>
                  <a:pt x="242" y="41576"/>
                </a:lnTo>
                <a:cubicBezTo>
                  <a:pt x="242" y="41657"/>
                  <a:pt x="242" y="41737"/>
                  <a:pt x="242" y="41818"/>
                </a:cubicBezTo>
                <a:lnTo>
                  <a:pt x="3065" y="41818"/>
                </a:lnTo>
                <a:lnTo>
                  <a:pt x="3065" y="46415"/>
                </a:lnTo>
                <a:lnTo>
                  <a:pt x="0" y="46415"/>
                </a:lnTo>
                <a:lnTo>
                  <a:pt x="0" y="46536"/>
                </a:lnTo>
                <a:lnTo>
                  <a:pt x="0" y="46657"/>
                </a:lnTo>
                <a:lnTo>
                  <a:pt x="3065" y="46657"/>
                </a:lnTo>
                <a:lnTo>
                  <a:pt x="3065" y="51214"/>
                </a:lnTo>
                <a:lnTo>
                  <a:pt x="242" y="51214"/>
                </a:lnTo>
                <a:cubicBezTo>
                  <a:pt x="242" y="51295"/>
                  <a:pt x="242" y="51375"/>
                  <a:pt x="242" y="51456"/>
                </a:cubicBezTo>
                <a:lnTo>
                  <a:pt x="3065" y="51456"/>
                </a:lnTo>
                <a:lnTo>
                  <a:pt x="3065" y="56053"/>
                </a:lnTo>
                <a:lnTo>
                  <a:pt x="968" y="56053"/>
                </a:lnTo>
                <a:cubicBezTo>
                  <a:pt x="968" y="56134"/>
                  <a:pt x="1008" y="56174"/>
                  <a:pt x="1008" y="56295"/>
                </a:cubicBezTo>
                <a:lnTo>
                  <a:pt x="3065" y="56295"/>
                </a:lnTo>
                <a:lnTo>
                  <a:pt x="3065" y="60852"/>
                </a:lnTo>
                <a:lnTo>
                  <a:pt x="2218" y="60852"/>
                </a:lnTo>
                <a:cubicBezTo>
                  <a:pt x="2258" y="60933"/>
                  <a:pt x="2299" y="61013"/>
                  <a:pt x="2299" y="61094"/>
                </a:cubicBezTo>
                <a:lnTo>
                  <a:pt x="3065" y="61094"/>
                </a:lnTo>
                <a:lnTo>
                  <a:pt x="3065" y="63191"/>
                </a:lnTo>
                <a:lnTo>
                  <a:pt x="3307" y="63836"/>
                </a:lnTo>
                <a:lnTo>
                  <a:pt x="3307" y="61094"/>
                </a:lnTo>
                <a:lnTo>
                  <a:pt x="7864" y="61094"/>
                </a:lnTo>
                <a:lnTo>
                  <a:pt x="7864" y="65651"/>
                </a:lnTo>
                <a:lnTo>
                  <a:pt x="4073" y="65651"/>
                </a:lnTo>
                <a:cubicBezTo>
                  <a:pt x="4113" y="65731"/>
                  <a:pt x="4154" y="65812"/>
                  <a:pt x="4194" y="65893"/>
                </a:cubicBezTo>
                <a:lnTo>
                  <a:pt x="7864" y="65893"/>
                </a:lnTo>
                <a:lnTo>
                  <a:pt x="7864" y="70490"/>
                </a:lnTo>
                <a:lnTo>
                  <a:pt x="6613" y="70490"/>
                </a:lnTo>
                <a:cubicBezTo>
                  <a:pt x="6654" y="70570"/>
                  <a:pt x="6694" y="70651"/>
                  <a:pt x="6775" y="70732"/>
                </a:cubicBezTo>
                <a:lnTo>
                  <a:pt x="7864" y="70732"/>
                </a:lnTo>
                <a:lnTo>
                  <a:pt x="7864" y="72466"/>
                </a:lnTo>
                <a:cubicBezTo>
                  <a:pt x="7944" y="72587"/>
                  <a:pt x="8025" y="72708"/>
                  <a:pt x="8106" y="72829"/>
                </a:cubicBezTo>
                <a:lnTo>
                  <a:pt x="8106" y="70732"/>
                </a:lnTo>
                <a:lnTo>
                  <a:pt x="12703" y="70732"/>
                </a:lnTo>
                <a:lnTo>
                  <a:pt x="12703" y="75289"/>
                </a:lnTo>
                <a:lnTo>
                  <a:pt x="9920" y="75289"/>
                </a:lnTo>
                <a:lnTo>
                  <a:pt x="10122" y="75531"/>
                </a:lnTo>
                <a:lnTo>
                  <a:pt x="12703" y="75531"/>
                </a:lnTo>
                <a:lnTo>
                  <a:pt x="12703" y="78474"/>
                </a:lnTo>
                <a:lnTo>
                  <a:pt x="12945" y="78716"/>
                </a:lnTo>
                <a:lnTo>
                  <a:pt x="12945" y="75531"/>
                </a:lnTo>
                <a:lnTo>
                  <a:pt x="17501" y="75531"/>
                </a:lnTo>
                <a:lnTo>
                  <a:pt x="17501" y="80087"/>
                </a:lnTo>
                <a:lnTo>
                  <a:pt x="14316" y="80087"/>
                </a:lnTo>
                <a:lnTo>
                  <a:pt x="14558" y="80329"/>
                </a:lnTo>
                <a:lnTo>
                  <a:pt x="17501" y="80329"/>
                </a:lnTo>
                <a:lnTo>
                  <a:pt x="17501" y="82910"/>
                </a:lnTo>
                <a:lnTo>
                  <a:pt x="17743" y="83072"/>
                </a:lnTo>
                <a:lnTo>
                  <a:pt x="17743" y="80329"/>
                </a:lnTo>
                <a:lnTo>
                  <a:pt x="22300" y="80329"/>
                </a:lnTo>
                <a:lnTo>
                  <a:pt x="22300" y="84927"/>
                </a:lnTo>
                <a:lnTo>
                  <a:pt x="20203" y="84927"/>
                </a:lnTo>
                <a:cubicBezTo>
                  <a:pt x="20324" y="85007"/>
                  <a:pt x="20445" y="85088"/>
                  <a:pt x="20566" y="85168"/>
                </a:cubicBezTo>
                <a:lnTo>
                  <a:pt x="22300" y="85168"/>
                </a:lnTo>
                <a:lnTo>
                  <a:pt x="22300" y="86257"/>
                </a:lnTo>
                <a:cubicBezTo>
                  <a:pt x="22381" y="86338"/>
                  <a:pt x="22462" y="86378"/>
                  <a:pt x="22542" y="86419"/>
                </a:cubicBezTo>
                <a:lnTo>
                  <a:pt x="22542" y="85168"/>
                </a:lnTo>
                <a:lnTo>
                  <a:pt x="27139" y="85168"/>
                </a:lnTo>
                <a:lnTo>
                  <a:pt x="27139" y="88838"/>
                </a:lnTo>
                <a:cubicBezTo>
                  <a:pt x="27220" y="88878"/>
                  <a:pt x="27301" y="88919"/>
                  <a:pt x="27381" y="88959"/>
                </a:cubicBezTo>
                <a:lnTo>
                  <a:pt x="27381" y="85168"/>
                </a:lnTo>
                <a:lnTo>
                  <a:pt x="31938" y="85168"/>
                </a:lnTo>
                <a:lnTo>
                  <a:pt x="31938" y="89725"/>
                </a:lnTo>
                <a:lnTo>
                  <a:pt x="29236" y="89725"/>
                </a:lnTo>
                <a:lnTo>
                  <a:pt x="29841" y="89967"/>
                </a:lnTo>
                <a:lnTo>
                  <a:pt x="31938" y="89967"/>
                </a:lnTo>
                <a:lnTo>
                  <a:pt x="31938" y="90733"/>
                </a:lnTo>
                <a:cubicBezTo>
                  <a:pt x="32019" y="90733"/>
                  <a:pt x="32099" y="90774"/>
                  <a:pt x="32180" y="90814"/>
                </a:cubicBezTo>
                <a:lnTo>
                  <a:pt x="32180" y="89967"/>
                </a:lnTo>
                <a:lnTo>
                  <a:pt x="36777" y="89967"/>
                </a:lnTo>
                <a:lnTo>
                  <a:pt x="36777" y="92024"/>
                </a:lnTo>
                <a:cubicBezTo>
                  <a:pt x="36858" y="92024"/>
                  <a:pt x="36939" y="92064"/>
                  <a:pt x="37019" y="92064"/>
                </a:cubicBezTo>
                <a:lnTo>
                  <a:pt x="37019" y="89967"/>
                </a:lnTo>
                <a:lnTo>
                  <a:pt x="41576" y="89967"/>
                </a:lnTo>
                <a:lnTo>
                  <a:pt x="41576" y="92790"/>
                </a:lnTo>
                <a:cubicBezTo>
                  <a:pt x="41657" y="92790"/>
                  <a:pt x="41737" y="92790"/>
                  <a:pt x="41818" y="92790"/>
                </a:cubicBezTo>
                <a:lnTo>
                  <a:pt x="41818" y="89967"/>
                </a:lnTo>
                <a:lnTo>
                  <a:pt x="46375" y="89967"/>
                </a:lnTo>
                <a:lnTo>
                  <a:pt x="46375" y="93032"/>
                </a:lnTo>
                <a:lnTo>
                  <a:pt x="46496" y="93032"/>
                </a:lnTo>
                <a:lnTo>
                  <a:pt x="46617" y="93032"/>
                </a:lnTo>
                <a:lnTo>
                  <a:pt x="46617" y="89967"/>
                </a:lnTo>
                <a:lnTo>
                  <a:pt x="51214" y="89967"/>
                </a:lnTo>
                <a:lnTo>
                  <a:pt x="51214" y="92790"/>
                </a:lnTo>
                <a:cubicBezTo>
                  <a:pt x="51295" y="92790"/>
                  <a:pt x="51375" y="92790"/>
                  <a:pt x="51456" y="92790"/>
                </a:cubicBezTo>
                <a:lnTo>
                  <a:pt x="51456" y="89967"/>
                </a:lnTo>
                <a:lnTo>
                  <a:pt x="56013" y="89967"/>
                </a:lnTo>
                <a:lnTo>
                  <a:pt x="56013" y="92064"/>
                </a:lnTo>
                <a:cubicBezTo>
                  <a:pt x="56093" y="92064"/>
                  <a:pt x="56174" y="92024"/>
                  <a:pt x="56255" y="92024"/>
                </a:cubicBezTo>
                <a:lnTo>
                  <a:pt x="56255" y="89967"/>
                </a:lnTo>
                <a:lnTo>
                  <a:pt x="60812" y="89967"/>
                </a:lnTo>
                <a:lnTo>
                  <a:pt x="60812" y="90814"/>
                </a:lnTo>
                <a:cubicBezTo>
                  <a:pt x="60892" y="90774"/>
                  <a:pt x="60973" y="90733"/>
                  <a:pt x="61054" y="90733"/>
                </a:cubicBezTo>
                <a:lnTo>
                  <a:pt x="61054" y="89967"/>
                </a:lnTo>
                <a:lnTo>
                  <a:pt x="63191" y="89967"/>
                </a:lnTo>
                <a:lnTo>
                  <a:pt x="63796" y="89725"/>
                </a:lnTo>
                <a:lnTo>
                  <a:pt x="61054" y="89725"/>
                </a:lnTo>
                <a:lnTo>
                  <a:pt x="61054" y="85168"/>
                </a:lnTo>
                <a:lnTo>
                  <a:pt x="65651" y="85168"/>
                </a:lnTo>
                <a:lnTo>
                  <a:pt x="65651" y="88959"/>
                </a:lnTo>
                <a:cubicBezTo>
                  <a:pt x="65731" y="88919"/>
                  <a:pt x="65812" y="88878"/>
                  <a:pt x="65893" y="88838"/>
                </a:cubicBezTo>
                <a:lnTo>
                  <a:pt x="65893" y="85168"/>
                </a:lnTo>
                <a:lnTo>
                  <a:pt x="70450" y="85168"/>
                </a:lnTo>
                <a:lnTo>
                  <a:pt x="70450" y="86419"/>
                </a:lnTo>
                <a:cubicBezTo>
                  <a:pt x="70530" y="86378"/>
                  <a:pt x="70611" y="86338"/>
                  <a:pt x="70691" y="86257"/>
                </a:cubicBezTo>
                <a:lnTo>
                  <a:pt x="70691" y="85168"/>
                </a:lnTo>
                <a:lnTo>
                  <a:pt x="72425" y="85168"/>
                </a:lnTo>
                <a:cubicBezTo>
                  <a:pt x="72546" y="85088"/>
                  <a:pt x="72667" y="85007"/>
                  <a:pt x="72788" y="84927"/>
                </a:cubicBezTo>
                <a:lnTo>
                  <a:pt x="70691" y="84927"/>
                </a:lnTo>
                <a:lnTo>
                  <a:pt x="70691" y="80329"/>
                </a:lnTo>
                <a:lnTo>
                  <a:pt x="75248" y="80329"/>
                </a:lnTo>
                <a:lnTo>
                  <a:pt x="75248" y="83072"/>
                </a:lnTo>
                <a:lnTo>
                  <a:pt x="75490" y="82910"/>
                </a:lnTo>
                <a:lnTo>
                  <a:pt x="75490" y="80329"/>
                </a:lnTo>
                <a:lnTo>
                  <a:pt x="78434" y="80329"/>
                </a:lnTo>
                <a:lnTo>
                  <a:pt x="78716" y="80087"/>
                </a:lnTo>
                <a:lnTo>
                  <a:pt x="75490" y="80087"/>
                </a:lnTo>
                <a:lnTo>
                  <a:pt x="75490" y="75531"/>
                </a:lnTo>
                <a:lnTo>
                  <a:pt x="80087" y="75531"/>
                </a:lnTo>
                <a:lnTo>
                  <a:pt x="80087" y="78716"/>
                </a:lnTo>
                <a:lnTo>
                  <a:pt x="80329" y="78474"/>
                </a:lnTo>
                <a:lnTo>
                  <a:pt x="80329" y="75531"/>
                </a:lnTo>
                <a:lnTo>
                  <a:pt x="82870" y="75531"/>
                </a:lnTo>
                <a:lnTo>
                  <a:pt x="83072" y="75289"/>
                </a:lnTo>
                <a:lnTo>
                  <a:pt x="80329" y="75289"/>
                </a:lnTo>
                <a:lnTo>
                  <a:pt x="80329" y="70732"/>
                </a:lnTo>
                <a:lnTo>
                  <a:pt x="84886" y="70732"/>
                </a:lnTo>
                <a:lnTo>
                  <a:pt x="84886" y="72829"/>
                </a:lnTo>
                <a:cubicBezTo>
                  <a:pt x="84967" y="72708"/>
                  <a:pt x="85048" y="72587"/>
                  <a:pt x="85128" y="72466"/>
                </a:cubicBezTo>
                <a:lnTo>
                  <a:pt x="85128" y="70732"/>
                </a:lnTo>
                <a:lnTo>
                  <a:pt x="86257" y="70732"/>
                </a:lnTo>
                <a:cubicBezTo>
                  <a:pt x="86298" y="70651"/>
                  <a:pt x="86338" y="70570"/>
                  <a:pt x="86378" y="70490"/>
                </a:cubicBezTo>
                <a:lnTo>
                  <a:pt x="85128" y="70490"/>
                </a:lnTo>
                <a:lnTo>
                  <a:pt x="85128" y="65893"/>
                </a:lnTo>
                <a:lnTo>
                  <a:pt x="88798" y="65893"/>
                </a:lnTo>
                <a:cubicBezTo>
                  <a:pt x="88838" y="65812"/>
                  <a:pt x="88879" y="65731"/>
                  <a:pt x="88919" y="65651"/>
                </a:cubicBezTo>
                <a:lnTo>
                  <a:pt x="85128" y="65651"/>
                </a:lnTo>
                <a:lnTo>
                  <a:pt x="85128" y="61094"/>
                </a:lnTo>
                <a:lnTo>
                  <a:pt x="89685" y="61094"/>
                </a:lnTo>
                <a:close/>
                <a:moveTo>
                  <a:pt x="85128" y="32180"/>
                </a:moveTo>
                <a:lnTo>
                  <a:pt x="89685" y="32180"/>
                </a:lnTo>
                <a:lnTo>
                  <a:pt x="89685" y="36777"/>
                </a:lnTo>
                <a:lnTo>
                  <a:pt x="85128" y="36777"/>
                </a:lnTo>
                <a:close/>
                <a:moveTo>
                  <a:pt x="85128" y="37019"/>
                </a:moveTo>
                <a:lnTo>
                  <a:pt x="89685" y="37019"/>
                </a:lnTo>
                <a:lnTo>
                  <a:pt x="89685" y="41576"/>
                </a:lnTo>
                <a:lnTo>
                  <a:pt x="85128" y="41576"/>
                </a:lnTo>
                <a:close/>
                <a:moveTo>
                  <a:pt x="85128" y="41818"/>
                </a:moveTo>
                <a:lnTo>
                  <a:pt x="89685" y="41818"/>
                </a:lnTo>
                <a:lnTo>
                  <a:pt x="89685" y="46375"/>
                </a:lnTo>
                <a:lnTo>
                  <a:pt x="85128" y="46375"/>
                </a:lnTo>
                <a:close/>
                <a:moveTo>
                  <a:pt x="85128" y="46617"/>
                </a:moveTo>
                <a:lnTo>
                  <a:pt x="89685" y="46617"/>
                </a:lnTo>
                <a:lnTo>
                  <a:pt x="89685" y="51214"/>
                </a:lnTo>
                <a:lnTo>
                  <a:pt x="85128" y="51214"/>
                </a:lnTo>
                <a:close/>
                <a:moveTo>
                  <a:pt x="85128" y="51456"/>
                </a:moveTo>
                <a:lnTo>
                  <a:pt x="89685" y="51456"/>
                </a:lnTo>
                <a:lnTo>
                  <a:pt x="89685" y="56013"/>
                </a:lnTo>
                <a:lnTo>
                  <a:pt x="85128" y="56013"/>
                </a:lnTo>
                <a:close/>
                <a:moveTo>
                  <a:pt x="85128" y="56255"/>
                </a:moveTo>
                <a:lnTo>
                  <a:pt x="89685" y="56255"/>
                </a:lnTo>
                <a:lnTo>
                  <a:pt x="89685" y="60812"/>
                </a:lnTo>
                <a:lnTo>
                  <a:pt x="85128" y="60812"/>
                </a:lnTo>
                <a:close/>
                <a:moveTo>
                  <a:pt x="7904" y="60812"/>
                </a:moveTo>
                <a:lnTo>
                  <a:pt x="3347" y="60812"/>
                </a:lnTo>
                <a:lnTo>
                  <a:pt x="3347" y="56255"/>
                </a:lnTo>
                <a:lnTo>
                  <a:pt x="7904" y="56255"/>
                </a:lnTo>
                <a:close/>
                <a:moveTo>
                  <a:pt x="7904" y="56013"/>
                </a:moveTo>
                <a:lnTo>
                  <a:pt x="3347" y="56013"/>
                </a:lnTo>
                <a:lnTo>
                  <a:pt x="3347" y="51456"/>
                </a:lnTo>
                <a:lnTo>
                  <a:pt x="7904" y="51456"/>
                </a:lnTo>
                <a:close/>
                <a:moveTo>
                  <a:pt x="7904" y="51214"/>
                </a:moveTo>
                <a:lnTo>
                  <a:pt x="3347" y="51214"/>
                </a:lnTo>
                <a:lnTo>
                  <a:pt x="3347" y="46617"/>
                </a:lnTo>
                <a:lnTo>
                  <a:pt x="7904" y="46617"/>
                </a:lnTo>
                <a:close/>
                <a:moveTo>
                  <a:pt x="7904" y="46375"/>
                </a:moveTo>
                <a:lnTo>
                  <a:pt x="3347" y="46375"/>
                </a:lnTo>
                <a:lnTo>
                  <a:pt x="3347" y="41818"/>
                </a:lnTo>
                <a:lnTo>
                  <a:pt x="7904" y="41818"/>
                </a:lnTo>
                <a:close/>
                <a:moveTo>
                  <a:pt x="7904" y="41576"/>
                </a:moveTo>
                <a:lnTo>
                  <a:pt x="3347" y="41576"/>
                </a:lnTo>
                <a:lnTo>
                  <a:pt x="3347" y="37019"/>
                </a:lnTo>
                <a:lnTo>
                  <a:pt x="7904" y="37019"/>
                </a:lnTo>
                <a:close/>
                <a:moveTo>
                  <a:pt x="7904" y="36777"/>
                </a:moveTo>
                <a:lnTo>
                  <a:pt x="3347" y="36777"/>
                </a:lnTo>
                <a:lnTo>
                  <a:pt x="3347" y="32180"/>
                </a:lnTo>
                <a:lnTo>
                  <a:pt x="7904" y="32180"/>
                </a:lnTo>
                <a:close/>
                <a:moveTo>
                  <a:pt x="12703" y="70449"/>
                </a:moveTo>
                <a:lnTo>
                  <a:pt x="8146" y="70449"/>
                </a:lnTo>
                <a:lnTo>
                  <a:pt x="8146" y="65893"/>
                </a:lnTo>
                <a:lnTo>
                  <a:pt x="12703" y="65893"/>
                </a:lnTo>
                <a:close/>
                <a:moveTo>
                  <a:pt x="12703" y="65610"/>
                </a:moveTo>
                <a:lnTo>
                  <a:pt x="8146" y="65610"/>
                </a:lnTo>
                <a:lnTo>
                  <a:pt x="8146" y="61054"/>
                </a:lnTo>
                <a:lnTo>
                  <a:pt x="12703" y="61054"/>
                </a:lnTo>
                <a:close/>
                <a:moveTo>
                  <a:pt x="12703" y="60812"/>
                </a:moveTo>
                <a:lnTo>
                  <a:pt x="8146" y="60812"/>
                </a:lnTo>
                <a:lnTo>
                  <a:pt x="8146" y="56255"/>
                </a:lnTo>
                <a:lnTo>
                  <a:pt x="12703" y="56255"/>
                </a:lnTo>
                <a:close/>
                <a:moveTo>
                  <a:pt x="12703" y="56013"/>
                </a:moveTo>
                <a:lnTo>
                  <a:pt x="8146" y="56013"/>
                </a:lnTo>
                <a:lnTo>
                  <a:pt x="8146" y="51456"/>
                </a:lnTo>
                <a:lnTo>
                  <a:pt x="12703" y="51456"/>
                </a:lnTo>
                <a:close/>
                <a:moveTo>
                  <a:pt x="12703" y="51174"/>
                </a:moveTo>
                <a:lnTo>
                  <a:pt x="8146" y="51174"/>
                </a:lnTo>
                <a:lnTo>
                  <a:pt x="8146" y="46617"/>
                </a:lnTo>
                <a:lnTo>
                  <a:pt x="12703" y="46617"/>
                </a:lnTo>
                <a:close/>
                <a:moveTo>
                  <a:pt x="12703" y="46375"/>
                </a:moveTo>
                <a:lnTo>
                  <a:pt x="8146" y="46375"/>
                </a:lnTo>
                <a:lnTo>
                  <a:pt x="8146" y="41818"/>
                </a:lnTo>
                <a:lnTo>
                  <a:pt x="12703" y="41818"/>
                </a:lnTo>
                <a:close/>
                <a:moveTo>
                  <a:pt x="12703" y="41576"/>
                </a:moveTo>
                <a:lnTo>
                  <a:pt x="8146" y="41576"/>
                </a:lnTo>
                <a:lnTo>
                  <a:pt x="8146" y="36979"/>
                </a:lnTo>
                <a:lnTo>
                  <a:pt x="12703" y="36979"/>
                </a:lnTo>
                <a:close/>
                <a:moveTo>
                  <a:pt x="12703" y="36737"/>
                </a:moveTo>
                <a:lnTo>
                  <a:pt x="8146" y="36737"/>
                </a:lnTo>
                <a:lnTo>
                  <a:pt x="8146" y="32180"/>
                </a:lnTo>
                <a:lnTo>
                  <a:pt x="12703" y="32180"/>
                </a:lnTo>
                <a:close/>
                <a:moveTo>
                  <a:pt x="12703" y="31938"/>
                </a:moveTo>
                <a:lnTo>
                  <a:pt x="8146" y="31938"/>
                </a:lnTo>
                <a:lnTo>
                  <a:pt x="8146" y="27381"/>
                </a:lnTo>
                <a:lnTo>
                  <a:pt x="12703" y="27381"/>
                </a:lnTo>
                <a:close/>
                <a:moveTo>
                  <a:pt x="12703" y="27139"/>
                </a:moveTo>
                <a:lnTo>
                  <a:pt x="8146" y="27139"/>
                </a:lnTo>
                <a:lnTo>
                  <a:pt x="8146" y="22542"/>
                </a:lnTo>
                <a:lnTo>
                  <a:pt x="12703" y="22542"/>
                </a:lnTo>
                <a:close/>
                <a:moveTo>
                  <a:pt x="17542" y="75248"/>
                </a:moveTo>
                <a:lnTo>
                  <a:pt x="12945" y="75248"/>
                </a:lnTo>
                <a:lnTo>
                  <a:pt x="12945" y="70651"/>
                </a:lnTo>
                <a:lnTo>
                  <a:pt x="17542" y="70651"/>
                </a:lnTo>
                <a:close/>
                <a:moveTo>
                  <a:pt x="17542" y="70449"/>
                </a:moveTo>
                <a:lnTo>
                  <a:pt x="12945" y="70449"/>
                </a:lnTo>
                <a:lnTo>
                  <a:pt x="12945" y="65852"/>
                </a:lnTo>
                <a:lnTo>
                  <a:pt x="17542" y="65852"/>
                </a:lnTo>
                <a:close/>
                <a:moveTo>
                  <a:pt x="17542" y="65610"/>
                </a:moveTo>
                <a:lnTo>
                  <a:pt x="12945" y="65610"/>
                </a:lnTo>
                <a:lnTo>
                  <a:pt x="12945" y="61054"/>
                </a:lnTo>
                <a:lnTo>
                  <a:pt x="17542" y="61054"/>
                </a:lnTo>
                <a:close/>
                <a:moveTo>
                  <a:pt x="17542" y="60812"/>
                </a:moveTo>
                <a:lnTo>
                  <a:pt x="12945" y="60812"/>
                </a:lnTo>
                <a:lnTo>
                  <a:pt x="12945" y="56214"/>
                </a:lnTo>
                <a:lnTo>
                  <a:pt x="17542" y="56214"/>
                </a:lnTo>
                <a:close/>
                <a:moveTo>
                  <a:pt x="17542" y="55972"/>
                </a:moveTo>
                <a:lnTo>
                  <a:pt x="12945" y="55972"/>
                </a:lnTo>
                <a:lnTo>
                  <a:pt x="12945" y="51416"/>
                </a:lnTo>
                <a:lnTo>
                  <a:pt x="17542" y="51416"/>
                </a:lnTo>
                <a:close/>
                <a:moveTo>
                  <a:pt x="17542" y="51174"/>
                </a:moveTo>
                <a:lnTo>
                  <a:pt x="12945" y="51174"/>
                </a:lnTo>
                <a:lnTo>
                  <a:pt x="12945" y="46617"/>
                </a:lnTo>
                <a:lnTo>
                  <a:pt x="17542" y="46617"/>
                </a:lnTo>
                <a:close/>
                <a:moveTo>
                  <a:pt x="17542" y="46375"/>
                </a:moveTo>
                <a:lnTo>
                  <a:pt x="12945" y="46375"/>
                </a:lnTo>
                <a:lnTo>
                  <a:pt x="12945" y="41778"/>
                </a:lnTo>
                <a:lnTo>
                  <a:pt x="17542" y="41778"/>
                </a:lnTo>
                <a:close/>
                <a:moveTo>
                  <a:pt x="17542" y="41536"/>
                </a:moveTo>
                <a:lnTo>
                  <a:pt x="12945" y="41536"/>
                </a:lnTo>
                <a:lnTo>
                  <a:pt x="12945" y="36979"/>
                </a:lnTo>
                <a:lnTo>
                  <a:pt x="17542" y="36979"/>
                </a:lnTo>
                <a:close/>
                <a:moveTo>
                  <a:pt x="17542" y="36737"/>
                </a:moveTo>
                <a:lnTo>
                  <a:pt x="12945" y="36737"/>
                </a:lnTo>
                <a:lnTo>
                  <a:pt x="12945" y="32180"/>
                </a:lnTo>
                <a:lnTo>
                  <a:pt x="17542" y="32180"/>
                </a:lnTo>
                <a:close/>
                <a:moveTo>
                  <a:pt x="17542" y="31938"/>
                </a:moveTo>
                <a:lnTo>
                  <a:pt x="12945" y="31938"/>
                </a:lnTo>
                <a:lnTo>
                  <a:pt x="12945" y="27341"/>
                </a:lnTo>
                <a:lnTo>
                  <a:pt x="17542" y="27341"/>
                </a:lnTo>
                <a:close/>
                <a:moveTo>
                  <a:pt x="17542" y="27099"/>
                </a:moveTo>
                <a:lnTo>
                  <a:pt x="12945" y="27099"/>
                </a:lnTo>
                <a:lnTo>
                  <a:pt x="12945" y="22542"/>
                </a:lnTo>
                <a:lnTo>
                  <a:pt x="17542" y="22542"/>
                </a:lnTo>
                <a:close/>
                <a:moveTo>
                  <a:pt x="17542" y="22300"/>
                </a:moveTo>
                <a:lnTo>
                  <a:pt x="12945" y="22300"/>
                </a:lnTo>
                <a:lnTo>
                  <a:pt x="12945" y="17743"/>
                </a:lnTo>
                <a:lnTo>
                  <a:pt x="17542" y="17743"/>
                </a:lnTo>
                <a:close/>
                <a:moveTo>
                  <a:pt x="22341" y="80047"/>
                </a:moveTo>
                <a:lnTo>
                  <a:pt x="17784" y="80047"/>
                </a:lnTo>
                <a:lnTo>
                  <a:pt x="17784" y="75450"/>
                </a:lnTo>
                <a:lnTo>
                  <a:pt x="22341" y="75450"/>
                </a:lnTo>
                <a:close/>
                <a:moveTo>
                  <a:pt x="22341" y="75208"/>
                </a:moveTo>
                <a:lnTo>
                  <a:pt x="17784" y="75208"/>
                </a:lnTo>
                <a:lnTo>
                  <a:pt x="17784" y="70651"/>
                </a:lnTo>
                <a:lnTo>
                  <a:pt x="22341" y="70651"/>
                </a:lnTo>
                <a:close/>
                <a:moveTo>
                  <a:pt x="22341" y="70409"/>
                </a:moveTo>
                <a:lnTo>
                  <a:pt x="17784" y="70409"/>
                </a:lnTo>
                <a:lnTo>
                  <a:pt x="17784" y="65852"/>
                </a:lnTo>
                <a:lnTo>
                  <a:pt x="22341" y="65852"/>
                </a:lnTo>
                <a:close/>
                <a:moveTo>
                  <a:pt x="22341" y="65610"/>
                </a:moveTo>
                <a:lnTo>
                  <a:pt x="17784" y="65610"/>
                </a:lnTo>
                <a:lnTo>
                  <a:pt x="17784" y="61013"/>
                </a:lnTo>
                <a:lnTo>
                  <a:pt x="22341" y="61013"/>
                </a:lnTo>
                <a:close/>
                <a:moveTo>
                  <a:pt x="22341" y="60771"/>
                </a:moveTo>
                <a:lnTo>
                  <a:pt x="17784" y="60771"/>
                </a:lnTo>
                <a:lnTo>
                  <a:pt x="17784" y="56214"/>
                </a:lnTo>
                <a:lnTo>
                  <a:pt x="22341" y="56214"/>
                </a:lnTo>
                <a:close/>
                <a:moveTo>
                  <a:pt x="22341" y="55972"/>
                </a:moveTo>
                <a:lnTo>
                  <a:pt x="17784" y="55972"/>
                </a:lnTo>
                <a:lnTo>
                  <a:pt x="17784" y="51416"/>
                </a:lnTo>
                <a:lnTo>
                  <a:pt x="22341" y="51416"/>
                </a:lnTo>
                <a:close/>
                <a:moveTo>
                  <a:pt x="22341" y="51174"/>
                </a:moveTo>
                <a:lnTo>
                  <a:pt x="17784" y="51174"/>
                </a:lnTo>
                <a:lnTo>
                  <a:pt x="17784" y="46577"/>
                </a:lnTo>
                <a:lnTo>
                  <a:pt x="22341" y="46577"/>
                </a:lnTo>
                <a:close/>
                <a:moveTo>
                  <a:pt x="22341" y="46335"/>
                </a:moveTo>
                <a:lnTo>
                  <a:pt x="17784" y="46335"/>
                </a:lnTo>
                <a:lnTo>
                  <a:pt x="17784" y="41778"/>
                </a:lnTo>
                <a:lnTo>
                  <a:pt x="22341" y="41778"/>
                </a:lnTo>
                <a:close/>
                <a:moveTo>
                  <a:pt x="22341" y="41536"/>
                </a:moveTo>
                <a:lnTo>
                  <a:pt x="17784" y="41536"/>
                </a:lnTo>
                <a:lnTo>
                  <a:pt x="17784" y="36939"/>
                </a:lnTo>
                <a:lnTo>
                  <a:pt x="22341" y="36939"/>
                </a:lnTo>
                <a:close/>
                <a:moveTo>
                  <a:pt x="22341" y="36737"/>
                </a:moveTo>
                <a:lnTo>
                  <a:pt x="17784" y="36737"/>
                </a:lnTo>
                <a:lnTo>
                  <a:pt x="17784" y="32140"/>
                </a:lnTo>
                <a:lnTo>
                  <a:pt x="22341" y="32140"/>
                </a:lnTo>
                <a:close/>
                <a:moveTo>
                  <a:pt x="22341" y="31898"/>
                </a:moveTo>
                <a:lnTo>
                  <a:pt x="17784" y="31898"/>
                </a:lnTo>
                <a:lnTo>
                  <a:pt x="17784" y="27341"/>
                </a:lnTo>
                <a:lnTo>
                  <a:pt x="22341" y="27341"/>
                </a:lnTo>
                <a:close/>
                <a:moveTo>
                  <a:pt x="22341" y="27099"/>
                </a:moveTo>
                <a:lnTo>
                  <a:pt x="17784" y="27099"/>
                </a:lnTo>
                <a:lnTo>
                  <a:pt x="17784" y="22502"/>
                </a:lnTo>
                <a:lnTo>
                  <a:pt x="22341" y="22502"/>
                </a:lnTo>
                <a:close/>
                <a:moveTo>
                  <a:pt x="22341" y="22260"/>
                </a:moveTo>
                <a:lnTo>
                  <a:pt x="17784" y="22260"/>
                </a:lnTo>
                <a:lnTo>
                  <a:pt x="17784" y="17703"/>
                </a:lnTo>
                <a:lnTo>
                  <a:pt x="22341" y="17703"/>
                </a:lnTo>
                <a:close/>
                <a:moveTo>
                  <a:pt x="22341" y="17461"/>
                </a:moveTo>
                <a:lnTo>
                  <a:pt x="17784" y="17461"/>
                </a:lnTo>
                <a:lnTo>
                  <a:pt x="17784" y="12904"/>
                </a:lnTo>
                <a:lnTo>
                  <a:pt x="22341" y="12904"/>
                </a:lnTo>
                <a:close/>
                <a:moveTo>
                  <a:pt x="27139" y="84846"/>
                </a:moveTo>
                <a:lnTo>
                  <a:pt x="22583" y="84846"/>
                </a:lnTo>
                <a:lnTo>
                  <a:pt x="22583" y="80249"/>
                </a:lnTo>
                <a:lnTo>
                  <a:pt x="27139" y="80249"/>
                </a:lnTo>
                <a:close/>
                <a:moveTo>
                  <a:pt x="27139" y="80007"/>
                </a:moveTo>
                <a:lnTo>
                  <a:pt x="22583" y="80007"/>
                </a:lnTo>
                <a:lnTo>
                  <a:pt x="22583" y="75450"/>
                </a:lnTo>
                <a:lnTo>
                  <a:pt x="27139" y="75450"/>
                </a:lnTo>
                <a:close/>
                <a:moveTo>
                  <a:pt x="27139" y="75208"/>
                </a:moveTo>
                <a:lnTo>
                  <a:pt x="22583" y="75208"/>
                </a:lnTo>
                <a:lnTo>
                  <a:pt x="22583" y="70611"/>
                </a:lnTo>
                <a:lnTo>
                  <a:pt x="27139" y="70611"/>
                </a:lnTo>
                <a:close/>
                <a:moveTo>
                  <a:pt x="27139" y="70369"/>
                </a:moveTo>
                <a:lnTo>
                  <a:pt x="22583" y="70369"/>
                </a:lnTo>
                <a:lnTo>
                  <a:pt x="22583" y="65812"/>
                </a:lnTo>
                <a:lnTo>
                  <a:pt x="27139" y="65812"/>
                </a:lnTo>
                <a:close/>
                <a:moveTo>
                  <a:pt x="27139" y="65570"/>
                </a:moveTo>
                <a:lnTo>
                  <a:pt x="22583" y="65570"/>
                </a:lnTo>
                <a:lnTo>
                  <a:pt x="22583" y="61013"/>
                </a:lnTo>
                <a:lnTo>
                  <a:pt x="27139" y="61013"/>
                </a:lnTo>
                <a:close/>
                <a:moveTo>
                  <a:pt x="27139" y="60771"/>
                </a:moveTo>
                <a:lnTo>
                  <a:pt x="22583" y="60771"/>
                </a:lnTo>
                <a:lnTo>
                  <a:pt x="22583" y="56174"/>
                </a:lnTo>
                <a:lnTo>
                  <a:pt x="27139" y="56174"/>
                </a:lnTo>
                <a:close/>
                <a:moveTo>
                  <a:pt x="27139" y="55932"/>
                </a:moveTo>
                <a:lnTo>
                  <a:pt x="22583" y="55932"/>
                </a:lnTo>
                <a:lnTo>
                  <a:pt x="22583" y="51375"/>
                </a:lnTo>
                <a:lnTo>
                  <a:pt x="27139" y="51375"/>
                </a:lnTo>
                <a:close/>
                <a:moveTo>
                  <a:pt x="27139" y="51133"/>
                </a:moveTo>
                <a:lnTo>
                  <a:pt x="22583" y="51133"/>
                </a:lnTo>
                <a:lnTo>
                  <a:pt x="22583" y="46577"/>
                </a:lnTo>
                <a:lnTo>
                  <a:pt x="27139" y="46577"/>
                </a:lnTo>
                <a:close/>
                <a:moveTo>
                  <a:pt x="27139" y="46335"/>
                </a:moveTo>
                <a:lnTo>
                  <a:pt x="22583" y="46335"/>
                </a:lnTo>
                <a:lnTo>
                  <a:pt x="22583" y="41737"/>
                </a:lnTo>
                <a:lnTo>
                  <a:pt x="27139" y="41737"/>
                </a:lnTo>
                <a:close/>
                <a:moveTo>
                  <a:pt x="27139" y="41495"/>
                </a:moveTo>
                <a:lnTo>
                  <a:pt x="22583" y="41495"/>
                </a:lnTo>
                <a:lnTo>
                  <a:pt x="22583" y="36939"/>
                </a:lnTo>
                <a:lnTo>
                  <a:pt x="27139" y="36939"/>
                </a:lnTo>
                <a:close/>
                <a:moveTo>
                  <a:pt x="27139" y="36697"/>
                </a:moveTo>
                <a:lnTo>
                  <a:pt x="22583" y="36697"/>
                </a:lnTo>
                <a:lnTo>
                  <a:pt x="22583" y="32140"/>
                </a:lnTo>
                <a:lnTo>
                  <a:pt x="27139" y="32140"/>
                </a:lnTo>
                <a:close/>
                <a:moveTo>
                  <a:pt x="27139" y="31898"/>
                </a:moveTo>
                <a:lnTo>
                  <a:pt x="22583" y="31898"/>
                </a:lnTo>
                <a:lnTo>
                  <a:pt x="22583" y="27301"/>
                </a:lnTo>
                <a:lnTo>
                  <a:pt x="27139" y="27301"/>
                </a:lnTo>
                <a:close/>
                <a:moveTo>
                  <a:pt x="27139" y="27059"/>
                </a:moveTo>
                <a:lnTo>
                  <a:pt x="22583" y="27059"/>
                </a:lnTo>
                <a:lnTo>
                  <a:pt x="22583" y="22502"/>
                </a:lnTo>
                <a:lnTo>
                  <a:pt x="27139" y="22502"/>
                </a:lnTo>
                <a:close/>
                <a:moveTo>
                  <a:pt x="27139" y="22260"/>
                </a:moveTo>
                <a:lnTo>
                  <a:pt x="22583" y="22260"/>
                </a:lnTo>
                <a:lnTo>
                  <a:pt x="22583" y="17703"/>
                </a:lnTo>
                <a:lnTo>
                  <a:pt x="27139" y="17703"/>
                </a:lnTo>
                <a:close/>
                <a:moveTo>
                  <a:pt x="27139" y="17461"/>
                </a:moveTo>
                <a:lnTo>
                  <a:pt x="22583" y="17461"/>
                </a:lnTo>
                <a:lnTo>
                  <a:pt x="22583" y="12864"/>
                </a:lnTo>
                <a:lnTo>
                  <a:pt x="27139" y="12864"/>
                </a:lnTo>
                <a:close/>
                <a:moveTo>
                  <a:pt x="27139" y="12622"/>
                </a:moveTo>
                <a:lnTo>
                  <a:pt x="22583" y="12622"/>
                </a:lnTo>
                <a:lnTo>
                  <a:pt x="22583" y="8065"/>
                </a:lnTo>
                <a:lnTo>
                  <a:pt x="27139" y="8065"/>
                </a:lnTo>
                <a:close/>
                <a:moveTo>
                  <a:pt x="31979" y="84806"/>
                </a:moveTo>
                <a:lnTo>
                  <a:pt x="27381" y="84806"/>
                </a:lnTo>
                <a:lnTo>
                  <a:pt x="27381" y="80249"/>
                </a:lnTo>
                <a:lnTo>
                  <a:pt x="31979" y="80249"/>
                </a:lnTo>
                <a:close/>
                <a:moveTo>
                  <a:pt x="31979" y="80007"/>
                </a:moveTo>
                <a:lnTo>
                  <a:pt x="27381" y="80007"/>
                </a:lnTo>
                <a:lnTo>
                  <a:pt x="27381" y="75410"/>
                </a:lnTo>
                <a:lnTo>
                  <a:pt x="31979" y="75410"/>
                </a:lnTo>
                <a:close/>
                <a:moveTo>
                  <a:pt x="31979" y="75168"/>
                </a:moveTo>
                <a:lnTo>
                  <a:pt x="27381" y="75168"/>
                </a:lnTo>
                <a:lnTo>
                  <a:pt x="27381" y="70611"/>
                </a:lnTo>
                <a:lnTo>
                  <a:pt x="31979" y="70611"/>
                </a:lnTo>
                <a:close/>
                <a:moveTo>
                  <a:pt x="31979" y="70369"/>
                </a:moveTo>
                <a:lnTo>
                  <a:pt x="27381" y="70369"/>
                </a:lnTo>
                <a:lnTo>
                  <a:pt x="27381" y="65812"/>
                </a:lnTo>
                <a:lnTo>
                  <a:pt x="31979" y="65812"/>
                </a:lnTo>
                <a:close/>
                <a:moveTo>
                  <a:pt x="31979" y="65570"/>
                </a:moveTo>
                <a:lnTo>
                  <a:pt x="27381" y="65570"/>
                </a:lnTo>
                <a:lnTo>
                  <a:pt x="27381" y="60973"/>
                </a:lnTo>
                <a:lnTo>
                  <a:pt x="31979" y="60973"/>
                </a:lnTo>
                <a:close/>
                <a:moveTo>
                  <a:pt x="31979" y="60731"/>
                </a:moveTo>
                <a:lnTo>
                  <a:pt x="27381" y="60731"/>
                </a:lnTo>
                <a:lnTo>
                  <a:pt x="27381" y="56174"/>
                </a:lnTo>
                <a:lnTo>
                  <a:pt x="31979" y="56174"/>
                </a:lnTo>
                <a:close/>
                <a:moveTo>
                  <a:pt x="31979" y="55932"/>
                </a:moveTo>
                <a:lnTo>
                  <a:pt x="27381" y="55932"/>
                </a:lnTo>
                <a:lnTo>
                  <a:pt x="27381" y="51375"/>
                </a:lnTo>
                <a:lnTo>
                  <a:pt x="31979" y="51375"/>
                </a:lnTo>
                <a:close/>
                <a:moveTo>
                  <a:pt x="31979" y="51133"/>
                </a:moveTo>
                <a:lnTo>
                  <a:pt x="27381" y="51133"/>
                </a:lnTo>
                <a:lnTo>
                  <a:pt x="27381" y="46536"/>
                </a:lnTo>
                <a:lnTo>
                  <a:pt x="31979" y="46536"/>
                </a:lnTo>
                <a:close/>
                <a:moveTo>
                  <a:pt x="31979" y="46294"/>
                </a:moveTo>
                <a:lnTo>
                  <a:pt x="27381" y="46294"/>
                </a:lnTo>
                <a:lnTo>
                  <a:pt x="27381" y="41737"/>
                </a:lnTo>
                <a:lnTo>
                  <a:pt x="31979" y="41737"/>
                </a:lnTo>
                <a:close/>
                <a:moveTo>
                  <a:pt x="31979" y="41495"/>
                </a:moveTo>
                <a:lnTo>
                  <a:pt x="27381" y="41495"/>
                </a:lnTo>
                <a:lnTo>
                  <a:pt x="27381" y="36898"/>
                </a:lnTo>
                <a:lnTo>
                  <a:pt x="31979" y="36898"/>
                </a:lnTo>
                <a:close/>
                <a:moveTo>
                  <a:pt x="31979" y="36656"/>
                </a:moveTo>
                <a:lnTo>
                  <a:pt x="27381" y="36656"/>
                </a:lnTo>
                <a:lnTo>
                  <a:pt x="27381" y="32099"/>
                </a:lnTo>
                <a:lnTo>
                  <a:pt x="31979" y="32099"/>
                </a:lnTo>
                <a:close/>
                <a:moveTo>
                  <a:pt x="31979" y="31858"/>
                </a:moveTo>
                <a:lnTo>
                  <a:pt x="27381" y="31858"/>
                </a:lnTo>
                <a:lnTo>
                  <a:pt x="27381" y="27301"/>
                </a:lnTo>
                <a:lnTo>
                  <a:pt x="31979" y="27301"/>
                </a:lnTo>
                <a:close/>
                <a:moveTo>
                  <a:pt x="31979" y="27059"/>
                </a:moveTo>
                <a:lnTo>
                  <a:pt x="27381" y="27059"/>
                </a:lnTo>
                <a:lnTo>
                  <a:pt x="27381" y="22462"/>
                </a:lnTo>
                <a:lnTo>
                  <a:pt x="31979" y="22462"/>
                </a:lnTo>
                <a:close/>
                <a:moveTo>
                  <a:pt x="31979" y="22220"/>
                </a:moveTo>
                <a:lnTo>
                  <a:pt x="27381" y="22220"/>
                </a:lnTo>
                <a:lnTo>
                  <a:pt x="27381" y="17663"/>
                </a:lnTo>
                <a:lnTo>
                  <a:pt x="31979" y="17663"/>
                </a:lnTo>
                <a:close/>
                <a:moveTo>
                  <a:pt x="31979" y="17421"/>
                </a:moveTo>
                <a:lnTo>
                  <a:pt x="27381" y="17421"/>
                </a:lnTo>
                <a:lnTo>
                  <a:pt x="27381" y="12864"/>
                </a:lnTo>
                <a:lnTo>
                  <a:pt x="31979" y="12864"/>
                </a:lnTo>
                <a:close/>
                <a:moveTo>
                  <a:pt x="31979" y="12622"/>
                </a:moveTo>
                <a:lnTo>
                  <a:pt x="27381" y="12622"/>
                </a:lnTo>
                <a:lnTo>
                  <a:pt x="27381" y="8025"/>
                </a:lnTo>
                <a:lnTo>
                  <a:pt x="31979" y="8025"/>
                </a:lnTo>
                <a:close/>
                <a:moveTo>
                  <a:pt x="36777" y="89604"/>
                </a:moveTo>
                <a:lnTo>
                  <a:pt x="32220" y="89604"/>
                </a:lnTo>
                <a:lnTo>
                  <a:pt x="32220" y="85007"/>
                </a:lnTo>
                <a:lnTo>
                  <a:pt x="36777" y="85007"/>
                </a:lnTo>
                <a:close/>
                <a:moveTo>
                  <a:pt x="36777" y="84765"/>
                </a:moveTo>
                <a:lnTo>
                  <a:pt x="32220" y="84765"/>
                </a:lnTo>
                <a:lnTo>
                  <a:pt x="32220" y="80208"/>
                </a:lnTo>
                <a:lnTo>
                  <a:pt x="36777" y="80208"/>
                </a:lnTo>
                <a:close/>
                <a:moveTo>
                  <a:pt x="36777" y="79966"/>
                </a:moveTo>
                <a:lnTo>
                  <a:pt x="32220" y="79966"/>
                </a:lnTo>
                <a:lnTo>
                  <a:pt x="32220" y="75410"/>
                </a:lnTo>
                <a:lnTo>
                  <a:pt x="36777" y="75410"/>
                </a:lnTo>
                <a:close/>
                <a:moveTo>
                  <a:pt x="36777" y="75168"/>
                </a:moveTo>
                <a:lnTo>
                  <a:pt x="32220" y="75168"/>
                </a:lnTo>
                <a:lnTo>
                  <a:pt x="32220" y="70570"/>
                </a:lnTo>
                <a:lnTo>
                  <a:pt x="36777" y="70570"/>
                </a:lnTo>
                <a:close/>
                <a:moveTo>
                  <a:pt x="36777" y="70329"/>
                </a:moveTo>
                <a:lnTo>
                  <a:pt x="32220" y="70329"/>
                </a:lnTo>
                <a:lnTo>
                  <a:pt x="32220" y="65772"/>
                </a:lnTo>
                <a:lnTo>
                  <a:pt x="36777" y="65772"/>
                </a:lnTo>
                <a:close/>
                <a:moveTo>
                  <a:pt x="36777" y="65530"/>
                </a:moveTo>
                <a:lnTo>
                  <a:pt x="32220" y="65530"/>
                </a:lnTo>
                <a:lnTo>
                  <a:pt x="32220" y="60973"/>
                </a:lnTo>
                <a:lnTo>
                  <a:pt x="36777" y="60973"/>
                </a:lnTo>
                <a:close/>
                <a:moveTo>
                  <a:pt x="36777" y="60731"/>
                </a:moveTo>
                <a:lnTo>
                  <a:pt x="32220" y="60731"/>
                </a:lnTo>
                <a:lnTo>
                  <a:pt x="32220" y="56134"/>
                </a:lnTo>
                <a:lnTo>
                  <a:pt x="36777" y="56134"/>
                </a:lnTo>
                <a:close/>
                <a:moveTo>
                  <a:pt x="36777" y="55892"/>
                </a:moveTo>
                <a:lnTo>
                  <a:pt x="32220" y="55892"/>
                </a:lnTo>
                <a:lnTo>
                  <a:pt x="32220" y="51335"/>
                </a:lnTo>
                <a:lnTo>
                  <a:pt x="36777" y="51335"/>
                </a:lnTo>
                <a:close/>
                <a:moveTo>
                  <a:pt x="36777" y="51093"/>
                </a:moveTo>
                <a:lnTo>
                  <a:pt x="32220" y="51093"/>
                </a:lnTo>
                <a:lnTo>
                  <a:pt x="32220" y="46536"/>
                </a:lnTo>
                <a:lnTo>
                  <a:pt x="36777" y="46536"/>
                </a:lnTo>
                <a:close/>
                <a:moveTo>
                  <a:pt x="36777" y="46294"/>
                </a:moveTo>
                <a:lnTo>
                  <a:pt x="32220" y="46294"/>
                </a:lnTo>
                <a:lnTo>
                  <a:pt x="32220" y="41697"/>
                </a:lnTo>
                <a:lnTo>
                  <a:pt x="36777" y="41697"/>
                </a:lnTo>
                <a:close/>
                <a:moveTo>
                  <a:pt x="36777" y="41455"/>
                </a:moveTo>
                <a:lnTo>
                  <a:pt x="32220" y="41455"/>
                </a:lnTo>
                <a:lnTo>
                  <a:pt x="32220" y="36898"/>
                </a:lnTo>
                <a:lnTo>
                  <a:pt x="36777" y="36898"/>
                </a:lnTo>
                <a:close/>
                <a:moveTo>
                  <a:pt x="36777" y="36656"/>
                </a:moveTo>
                <a:lnTo>
                  <a:pt x="32220" y="36656"/>
                </a:lnTo>
                <a:lnTo>
                  <a:pt x="32220" y="32059"/>
                </a:lnTo>
                <a:lnTo>
                  <a:pt x="36777" y="32059"/>
                </a:lnTo>
                <a:close/>
                <a:moveTo>
                  <a:pt x="36777" y="31817"/>
                </a:moveTo>
                <a:lnTo>
                  <a:pt x="32220" y="31817"/>
                </a:lnTo>
                <a:lnTo>
                  <a:pt x="32220" y="27260"/>
                </a:lnTo>
                <a:lnTo>
                  <a:pt x="36777" y="27260"/>
                </a:lnTo>
                <a:close/>
                <a:moveTo>
                  <a:pt x="36777" y="27018"/>
                </a:moveTo>
                <a:lnTo>
                  <a:pt x="32220" y="27018"/>
                </a:lnTo>
                <a:lnTo>
                  <a:pt x="32220" y="22462"/>
                </a:lnTo>
                <a:lnTo>
                  <a:pt x="36777" y="22462"/>
                </a:lnTo>
                <a:close/>
                <a:moveTo>
                  <a:pt x="36777" y="22220"/>
                </a:moveTo>
                <a:lnTo>
                  <a:pt x="32220" y="22220"/>
                </a:lnTo>
                <a:lnTo>
                  <a:pt x="32220" y="17622"/>
                </a:lnTo>
                <a:lnTo>
                  <a:pt x="36777" y="17622"/>
                </a:lnTo>
                <a:close/>
                <a:moveTo>
                  <a:pt x="36777" y="17380"/>
                </a:moveTo>
                <a:lnTo>
                  <a:pt x="32220" y="17380"/>
                </a:lnTo>
                <a:lnTo>
                  <a:pt x="32220" y="12824"/>
                </a:lnTo>
                <a:lnTo>
                  <a:pt x="36777" y="12824"/>
                </a:lnTo>
                <a:close/>
                <a:moveTo>
                  <a:pt x="36777" y="12582"/>
                </a:moveTo>
                <a:lnTo>
                  <a:pt x="32220" y="12582"/>
                </a:lnTo>
                <a:lnTo>
                  <a:pt x="32220" y="8025"/>
                </a:lnTo>
                <a:lnTo>
                  <a:pt x="36777" y="8025"/>
                </a:lnTo>
                <a:close/>
                <a:moveTo>
                  <a:pt x="36777" y="7783"/>
                </a:moveTo>
                <a:lnTo>
                  <a:pt x="32220" y="7783"/>
                </a:lnTo>
                <a:lnTo>
                  <a:pt x="32220" y="3307"/>
                </a:lnTo>
                <a:lnTo>
                  <a:pt x="36777" y="3307"/>
                </a:lnTo>
                <a:lnTo>
                  <a:pt x="36777" y="7904"/>
                </a:lnTo>
                <a:close/>
                <a:moveTo>
                  <a:pt x="41616" y="89564"/>
                </a:moveTo>
                <a:lnTo>
                  <a:pt x="37019" y="89564"/>
                </a:lnTo>
                <a:lnTo>
                  <a:pt x="37019" y="85007"/>
                </a:lnTo>
                <a:lnTo>
                  <a:pt x="41616" y="85007"/>
                </a:lnTo>
                <a:close/>
                <a:moveTo>
                  <a:pt x="41616" y="84765"/>
                </a:moveTo>
                <a:lnTo>
                  <a:pt x="37019" y="84765"/>
                </a:lnTo>
                <a:lnTo>
                  <a:pt x="37019" y="80168"/>
                </a:lnTo>
                <a:lnTo>
                  <a:pt x="41616" y="80168"/>
                </a:lnTo>
                <a:close/>
                <a:moveTo>
                  <a:pt x="41616" y="79926"/>
                </a:moveTo>
                <a:lnTo>
                  <a:pt x="37019" y="79926"/>
                </a:lnTo>
                <a:lnTo>
                  <a:pt x="37019" y="75369"/>
                </a:lnTo>
                <a:lnTo>
                  <a:pt x="41616" y="75369"/>
                </a:lnTo>
                <a:close/>
                <a:moveTo>
                  <a:pt x="41616" y="75127"/>
                </a:moveTo>
                <a:lnTo>
                  <a:pt x="37019" y="75127"/>
                </a:lnTo>
                <a:lnTo>
                  <a:pt x="37019" y="70570"/>
                </a:lnTo>
                <a:lnTo>
                  <a:pt x="41616" y="70570"/>
                </a:lnTo>
                <a:close/>
                <a:moveTo>
                  <a:pt x="41616" y="70329"/>
                </a:moveTo>
                <a:lnTo>
                  <a:pt x="37019" y="70329"/>
                </a:lnTo>
                <a:lnTo>
                  <a:pt x="37019" y="65731"/>
                </a:lnTo>
                <a:lnTo>
                  <a:pt x="41616" y="65731"/>
                </a:lnTo>
                <a:close/>
                <a:moveTo>
                  <a:pt x="41616" y="65489"/>
                </a:moveTo>
                <a:lnTo>
                  <a:pt x="37019" y="65489"/>
                </a:lnTo>
                <a:lnTo>
                  <a:pt x="37019" y="60933"/>
                </a:lnTo>
                <a:lnTo>
                  <a:pt x="41616" y="60933"/>
                </a:lnTo>
                <a:close/>
                <a:moveTo>
                  <a:pt x="41616" y="60691"/>
                </a:moveTo>
                <a:lnTo>
                  <a:pt x="37019" y="60691"/>
                </a:lnTo>
                <a:lnTo>
                  <a:pt x="37019" y="56134"/>
                </a:lnTo>
                <a:lnTo>
                  <a:pt x="41616" y="56134"/>
                </a:lnTo>
                <a:close/>
                <a:moveTo>
                  <a:pt x="41616" y="55892"/>
                </a:moveTo>
                <a:lnTo>
                  <a:pt x="37019" y="55892"/>
                </a:lnTo>
                <a:lnTo>
                  <a:pt x="37019" y="51295"/>
                </a:lnTo>
                <a:lnTo>
                  <a:pt x="41616" y="51295"/>
                </a:lnTo>
                <a:close/>
                <a:moveTo>
                  <a:pt x="41616" y="51053"/>
                </a:moveTo>
                <a:lnTo>
                  <a:pt x="37019" y="51053"/>
                </a:lnTo>
                <a:lnTo>
                  <a:pt x="37019" y="46496"/>
                </a:lnTo>
                <a:lnTo>
                  <a:pt x="41616" y="46496"/>
                </a:lnTo>
                <a:close/>
                <a:moveTo>
                  <a:pt x="41616" y="46254"/>
                </a:moveTo>
                <a:lnTo>
                  <a:pt x="37019" y="46254"/>
                </a:lnTo>
                <a:lnTo>
                  <a:pt x="37019" y="41697"/>
                </a:lnTo>
                <a:lnTo>
                  <a:pt x="41616" y="41697"/>
                </a:lnTo>
                <a:close/>
                <a:moveTo>
                  <a:pt x="41616" y="41455"/>
                </a:moveTo>
                <a:lnTo>
                  <a:pt x="37019" y="41455"/>
                </a:lnTo>
                <a:lnTo>
                  <a:pt x="37019" y="36858"/>
                </a:lnTo>
                <a:lnTo>
                  <a:pt x="41616" y="36858"/>
                </a:lnTo>
                <a:close/>
                <a:moveTo>
                  <a:pt x="41616" y="36616"/>
                </a:moveTo>
                <a:lnTo>
                  <a:pt x="37019" y="36616"/>
                </a:lnTo>
                <a:lnTo>
                  <a:pt x="37019" y="32059"/>
                </a:lnTo>
                <a:lnTo>
                  <a:pt x="41616" y="32059"/>
                </a:lnTo>
                <a:close/>
                <a:moveTo>
                  <a:pt x="41616" y="31817"/>
                </a:moveTo>
                <a:lnTo>
                  <a:pt x="37019" y="31817"/>
                </a:lnTo>
                <a:lnTo>
                  <a:pt x="37019" y="27220"/>
                </a:lnTo>
                <a:lnTo>
                  <a:pt x="41616" y="27220"/>
                </a:lnTo>
                <a:close/>
                <a:moveTo>
                  <a:pt x="41616" y="26978"/>
                </a:moveTo>
                <a:lnTo>
                  <a:pt x="37019" y="26978"/>
                </a:lnTo>
                <a:lnTo>
                  <a:pt x="37019" y="22421"/>
                </a:lnTo>
                <a:lnTo>
                  <a:pt x="41616" y="22421"/>
                </a:lnTo>
                <a:close/>
                <a:moveTo>
                  <a:pt x="41616" y="22179"/>
                </a:moveTo>
                <a:lnTo>
                  <a:pt x="37019" y="22179"/>
                </a:lnTo>
                <a:lnTo>
                  <a:pt x="37019" y="17622"/>
                </a:lnTo>
                <a:lnTo>
                  <a:pt x="41616" y="17622"/>
                </a:lnTo>
                <a:close/>
                <a:moveTo>
                  <a:pt x="41616" y="17380"/>
                </a:moveTo>
                <a:lnTo>
                  <a:pt x="37019" y="17380"/>
                </a:lnTo>
                <a:lnTo>
                  <a:pt x="37019" y="12783"/>
                </a:lnTo>
                <a:lnTo>
                  <a:pt x="41616" y="12783"/>
                </a:lnTo>
                <a:close/>
                <a:moveTo>
                  <a:pt x="41616" y="12541"/>
                </a:moveTo>
                <a:lnTo>
                  <a:pt x="37019" y="12541"/>
                </a:lnTo>
                <a:lnTo>
                  <a:pt x="37019" y="7985"/>
                </a:lnTo>
                <a:lnTo>
                  <a:pt x="41616" y="7985"/>
                </a:lnTo>
                <a:close/>
                <a:moveTo>
                  <a:pt x="41616" y="7743"/>
                </a:moveTo>
                <a:lnTo>
                  <a:pt x="37019" y="7743"/>
                </a:lnTo>
                <a:lnTo>
                  <a:pt x="37019" y="3307"/>
                </a:lnTo>
                <a:lnTo>
                  <a:pt x="41616" y="3307"/>
                </a:lnTo>
                <a:lnTo>
                  <a:pt x="41616" y="7904"/>
                </a:lnTo>
                <a:close/>
                <a:moveTo>
                  <a:pt x="46415" y="89564"/>
                </a:moveTo>
                <a:lnTo>
                  <a:pt x="41858" y="89564"/>
                </a:lnTo>
                <a:lnTo>
                  <a:pt x="41858" y="84967"/>
                </a:lnTo>
                <a:lnTo>
                  <a:pt x="46415" y="84967"/>
                </a:lnTo>
                <a:close/>
                <a:moveTo>
                  <a:pt x="46415" y="84725"/>
                </a:moveTo>
                <a:lnTo>
                  <a:pt x="41858" y="84725"/>
                </a:lnTo>
                <a:lnTo>
                  <a:pt x="41858" y="80168"/>
                </a:lnTo>
                <a:lnTo>
                  <a:pt x="46415" y="80168"/>
                </a:lnTo>
                <a:close/>
                <a:moveTo>
                  <a:pt x="46415" y="79926"/>
                </a:moveTo>
                <a:lnTo>
                  <a:pt x="41858" y="79926"/>
                </a:lnTo>
                <a:lnTo>
                  <a:pt x="41858" y="75329"/>
                </a:lnTo>
                <a:lnTo>
                  <a:pt x="46415" y="75329"/>
                </a:lnTo>
                <a:close/>
                <a:moveTo>
                  <a:pt x="46415" y="75087"/>
                </a:moveTo>
                <a:lnTo>
                  <a:pt x="41858" y="75087"/>
                </a:lnTo>
                <a:lnTo>
                  <a:pt x="41858" y="70530"/>
                </a:lnTo>
                <a:lnTo>
                  <a:pt x="46415" y="70530"/>
                </a:lnTo>
                <a:close/>
                <a:moveTo>
                  <a:pt x="46415" y="70288"/>
                </a:moveTo>
                <a:lnTo>
                  <a:pt x="41858" y="70288"/>
                </a:lnTo>
                <a:lnTo>
                  <a:pt x="41858" y="65731"/>
                </a:lnTo>
                <a:lnTo>
                  <a:pt x="46415" y="65731"/>
                </a:lnTo>
                <a:close/>
                <a:moveTo>
                  <a:pt x="46415" y="65489"/>
                </a:moveTo>
                <a:lnTo>
                  <a:pt x="41858" y="65489"/>
                </a:lnTo>
                <a:lnTo>
                  <a:pt x="41858" y="60892"/>
                </a:lnTo>
                <a:lnTo>
                  <a:pt x="46415" y="60892"/>
                </a:lnTo>
                <a:close/>
                <a:moveTo>
                  <a:pt x="46415" y="60650"/>
                </a:moveTo>
                <a:lnTo>
                  <a:pt x="41858" y="60650"/>
                </a:lnTo>
                <a:lnTo>
                  <a:pt x="41858" y="56093"/>
                </a:lnTo>
                <a:lnTo>
                  <a:pt x="46415" y="56093"/>
                </a:lnTo>
                <a:close/>
                <a:moveTo>
                  <a:pt x="46415" y="55851"/>
                </a:moveTo>
                <a:lnTo>
                  <a:pt x="41858" y="55851"/>
                </a:lnTo>
                <a:lnTo>
                  <a:pt x="41858" y="51295"/>
                </a:lnTo>
                <a:lnTo>
                  <a:pt x="46415" y="51295"/>
                </a:lnTo>
                <a:close/>
                <a:moveTo>
                  <a:pt x="46415" y="51053"/>
                </a:moveTo>
                <a:lnTo>
                  <a:pt x="41858" y="51053"/>
                </a:lnTo>
                <a:lnTo>
                  <a:pt x="41858" y="46456"/>
                </a:lnTo>
                <a:lnTo>
                  <a:pt x="46415" y="46456"/>
                </a:lnTo>
                <a:close/>
                <a:moveTo>
                  <a:pt x="46415" y="46214"/>
                </a:moveTo>
                <a:lnTo>
                  <a:pt x="41858" y="46214"/>
                </a:lnTo>
                <a:lnTo>
                  <a:pt x="41858" y="41657"/>
                </a:lnTo>
                <a:lnTo>
                  <a:pt x="46415" y="41657"/>
                </a:lnTo>
                <a:close/>
                <a:moveTo>
                  <a:pt x="46415" y="41415"/>
                </a:moveTo>
                <a:lnTo>
                  <a:pt x="41858" y="41415"/>
                </a:lnTo>
                <a:lnTo>
                  <a:pt x="41858" y="36858"/>
                </a:lnTo>
                <a:lnTo>
                  <a:pt x="46415" y="36858"/>
                </a:lnTo>
                <a:close/>
                <a:moveTo>
                  <a:pt x="46415" y="36616"/>
                </a:moveTo>
                <a:lnTo>
                  <a:pt x="41858" y="36616"/>
                </a:lnTo>
                <a:lnTo>
                  <a:pt x="41858" y="32019"/>
                </a:lnTo>
                <a:lnTo>
                  <a:pt x="46415" y="32019"/>
                </a:lnTo>
                <a:close/>
                <a:moveTo>
                  <a:pt x="46415" y="31777"/>
                </a:moveTo>
                <a:lnTo>
                  <a:pt x="41858" y="31777"/>
                </a:lnTo>
                <a:lnTo>
                  <a:pt x="41858" y="27220"/>
                </a:lnTo>
                <a:lnTo>
                  <a:pt x="46415" y="27220"/>
                </a:lnTo>
                <a:close/>
                <a:moveTo>
                  <a:pt x="46415" y="26978"/>
                </a:moveTo>
                <a:lnTo>
                  <a:pt x="41858" y="26978"/>
                </a:lnTo>
                <a:lnTo>
                  <a:pt x="41858" y="22381"/>
                </a:lnTo>
                <a:lnTo>
                  <a:pt x="46415" y="22381"/>
                </a:lnTo>
                <a:close/>
                <a:moveTo>
                  <a:pt x="46415" y="22139"/>
                </a:moveTo>
                <a:lnTo>
                  <a:pt x="41858" y="22139"/>
                </a:lnTo>
                <a:lnTo>
                  <a:pt x="41858" y="17582"/>
                </a:lnTo>
                <a:lnTo>
                  <a:pt x="46415" y="17582"/>
                </a:lnTo>
                <a:close/>
                <a:moveTo>
                  <a:pt x="46415" y="17340"/>
                </a:moveTo>
                <a:lnTo>
                  <a:pt x="41858" y="17340"/>
                </a:lnTo>
                <a:lnTo>
                  <a:pt x="41858" y="12783"/>
                </a:lnTo>
                <a:lnTo>
                  <a:pt x="46415" y="12783"/>
                </a:lnTo>
                <a:close/>
                <a:moveTo>
                  <a:pt x="46415" y="12541"/>
                </a:moveTo>
                <a:lnTo>
                  <a:pt x="41858" y="12541"/>
                </a:lnTo>
                <a:lnTo>
                  <a:pt x="41858" y="7944"/>
                </a:lnTo>
                <a:lnTo>
                  <a:pt x="46415" y="7944"/>
                </a:lnTo>
                <a:close/>
                <a:moveTo>
                  <a:pt x="46415" y="7702"/>
                </a:moveTo>
                <a:lnTo>
                  <a:pt x="41858" y="7702"/>
                </a:lnTo>
                <a:lnTo>
                  <a:pt x="41858" y="3307"/>
                </a:lnTo>
                <a:lnTo>
                  <a:pt x="46415" y="3307"/>
                </a:lnTo>
                <a:lnTo>
                  <a:pt x="46415" y="7904"/>
                </a:lnTo>
                <a:close/>
                <a:moveTo>
                  <a:pt x="51214" y="89524"/>
                </a:moveTo>
                <a:lnTo>
                  <a:pt x="46657" y="89524"/>
                </a:lnTo>
                <a:lnTo>
                  <a:pt x="46657" y="84967"/>
                </a:lnTo>
                <a:lnTo>
                  <a:pt x="51214" y="84967"/>
                </a:lnTo>
                <a:close/>
                <a:moveTo>
                  <a:pt x="51214" y="84685"/>
                </a:moveTo>
                <a:lnTo>
                  <a:pt x="46657" y="84685"/>
                </a:lnTo>
                <a:lnTo>
                  <a:pt x="46657" y="80128"/>
                </a:lnTo>
                <a:lnTo>
                  <a:pt x="51214" y="80128"/>
                </a:lnTo>
                <a:close/>
                <a:moveTo>
                  <a:pt x="51214" y="79886"/>
                </a:moveTo>
                <a:lnTo>
                  <a:pt x="46657" y="79886"/>
                </a:lnTo>
                <a:lnTo>
                  <a:pt x="46657" y="75329"/>
                </a:lnTo>
                <a:lnTo>
                  <a:pt x="51214" y="75329"/>
                </a:lnTo>
                <a:close/>
                <a:moveTo>
                  <a:pt x="51214" y="75087"/>
                </a:moveTo>
                <a:lnTo>
                  <a:pt x="46657" y="75087"/>
                </a:lnTo>
                <a:lnTo>
                  <a:pt x="46657" y="70490"/>
                </a:lnTo>
                <a:lnTo>
                  <a:pt x="51214" y="70490"/>
                </a:lnTo>
                <a:close/>
                <a:moveTo>
                  <a:pt x="51214" y="70248"/>
                </a:moveTo>
                <a:lnTo>
                  <a:pt x="46657" y="70248"/>
                </a:lnTo>
                <a:lnTo>
                  <a:pt x="46657" y="65691"/>
                </a:lnTo>
                <a:lnTo>
                  <a:pt x="51214" y="65691"/>
                </a:lnTo>
                <a:close/>
                <a:moveTo>
                  <a:pt x="51214" y="65449"/>
                </a:moveTo>
                <a:lnTo>
                  <a:pt x="46657" y="65449"/>
                </a:lnTo>
                <a:lnTo>
                  <a:pt x="46657" y="60892"/>
                </a:lnTo>
                <a:lnTo>
                  <a:pt x="51214" y="60892"/>
                </a:lnTo>
                <a:close/>
                <a:moveTo>
                  <a:pt x="51214" y="60650"/>
                </a:moveTo>
                <a:lnTo>
                  <a:pt x="46657" y="60650"/>
                </a:lnTo>
                <a:lnTo>
                  <a:pt x="46657" y="56053"/>
                </a:lnTo>
                <a:lnTo>
                  <a:pt x="51214" y="56053"/>
                </a:lnTo>
                <a:close/>
                <a:moveTo>
                  <a:pt x="51214" y="55811"/>
                </a:moveTo>
                <a:lnTo>
                  <a:pt x="46657" y="55811"/>
                </a:lnTo>
                <a:lnTo>
                  <a:pt x="46657" y="51254"/>
                </a:lnTo>
                <a:lnTo>
                  <a:pt x="51214" y="51254"/>
                </a:lnTo>
                <a:close/>
                <a:moveTo>
                  <a:pt x="51214" y="51012"/>
                </a:moveTo>
                <a:lnTo>
                  <a:pt x="46657" y="51012"/>
                </a:lnTo>
                <a:lnTo>
                  <a:pt x="46657" y="46456"/>
                </a:lnTo>
                <a:lnTo>
                  <a:pt x="51214" y="46456"/>
                </a:lnTo>
                <a:close/>
                <a:moveTo>
                  <a:pt x="51214" y="46214"/>
                </a:moveTo>
                <a:lnTo>
                  <a:pt x="46657" y="46214"/>
                </a:lnTo>
                <a:lnTo>
                  <a:pt x="46657" y="41616"/>
                </a:lnTo>
                <a:lnTo>
                  <a:pt x="51214" y="41616"/>
                </a:lnTo>
                <a:close/>
                <a:moveTo>
                  <a:pt x="51214" y="41374"/>
                </a:moveTo>
                <a:lnTo>
                  <a:pt x="46657" y="41374"/>
                </a:lnTo>
                <a:lnTo>
                  <a:pt x="46657" y="36818"/>
                </a:lnTo>
                <a:lnTo>
                  <a:pt x="51214" y="36818"/>
                </a:lnTo>
                <a:close/>
                <a:moveTo>
                  <a:pt x="51214" y="36576"/>
                </a:moveTo>
                <a:lnTo>
                  <a:pt x="46657" y="36576"/>
                </a:lnTo>
                <a:lnTo>
                  <a:pt x="46657" y="32019"/>
                </a:lnTo>
                <a:lnTo>
                  <a:pt x="51214" y="32019"/>
                </a:lnTo>
                <a:close/>
                <a:moveTo>
                  <a:pt x="51214" y="31777"/>
                </a:moveTo>
                <a:lnTo>
                  <a:pt x="46657" y="31777"/>
                </a:lnTo>
                <a:lnTo>
                  <a:pt x="46657" y="27180"/>
                </a:lnTo>
                <a:lnTo>
                  <a:pt x="51214" y="27180"/>
                </a:lnTo>
                <a:close/>
                <a:moveTo>
                  <a:pt x="51214" y="26938"/>
                </a:moveTo>
                <a:lnTo>
                  <a:pt x="46657" y="26938"/>
                </a:lnTo>
                <a:lnTo>
                  <a:pt x="46657" y="22381"/>
                </a:lnTo>
                <a:lnTo>
                  <a:pt x="51214" y="22381"/>
                </a:lnTo>
                <a:close/>
                <a:moveTo>
                  <a:pt x="51214" y="22139"/>
                </a:moveTo>
                <a:lnTo>
                  <a:pt x="46657" y="22139"/>
                </a:lnTo>
                <a:lnTo>
                  <a:pt x="46657" y="17582"/>
                </a:lnTo>
                <a:lnTo>
                  <a:pt x="51214" y="17582"/>
                </a:lnTo>
                <a:close/>
                <a:moveTo>
                  <a:pt x="51214" y="17340"/>
                </a:moveTo>
                <a:lnTo>
                  <a:pt x="46657" y="17340"/>
                </a:lnTo>
                <a:lnTo>
                  <a:pt x="46657" y="12743"/>
                </a:lnTo>
                <a:lnTo>
                  <a:pt x="51214" y="12743"/>
                </a:lnTo>
                <a:close/>
                <a:moveTo>
                  <a:pt x="51214" y="12501"/>
                </a:moveTo>
                <a:lnTo>
                  <a:pt x="46657" y="12501"/>
                </a:lnTo>
                <a:lnTo>
                  <a:pt x="46657" y="7944"/>
                </a:lnTo>
                <a:lnTo>
                  <a:pt x="51214" y="7944"/>
                </a:lnTo>
                <a:close/>
                <a:moveTo>
                  <a:pt x="51214" y="7702"/>
                </a:moveTo>
                <a:lnTo>
                  <a:pt x="46657" y="7702"/>
                </a:lnTo>
                <a:lnTo>
                  <a:pt x="46657" y="3307"/>
                </a:lnTo>
                <a:lnTo>
                  <a:pt x="51214" y="3307"/>
                </a:lnTo>
                <a:lnTo>
                  <a:pt x="51214" y="7904"/>
                </a:lnTo>
                <a:close/>
                <a:moveTo>
                  <a:pt x="56053" y="89483"/>
                </a:moveTo>
                <a:lnTo>
                  <a:pt x="51456" y="89483"/>
                </a:lnTo>
                <a:lnTo>
                  <a:pt x="51456" y="84927"/>
                </a:lnTo>
                <a:lnTo>
                  <a:pt x="56053" y="84927"/>
                </a:lnTo>
                <a:close/>
                <a:moveTo>
                  <a:pt x="56053" y="84685"/>
                </a:moveTo>
                <a:lnTo>
                  <a:pt x="51456" y="84685"/>
                </a:lnTo>
                <a:lnTo>
                  <a:pt x="51456" y="80087"/>
                </a:lnTo>
                <a:lnTo>
                  <a:pt x="56053" y="80087"/>
                </a:lnTo>
                <a:close/>
                <a:moveTo>
                  <a:pt x="56053" y="79845"/>
                </a:moveTo>
                <a:lnTo>
                  <a:pt x="51456" y="79845"/>
                </a:lnTo>
                <a:lnTo>
                  <a:pt x="51456" y="75289"/>
                </a:lnTo>
                <a:lnTo>
                  <a:pt x="56053" y="75289"/>
                </a:lnTo>
                <a:close/>
                <a:moveTo>
                  <a:pt x="56053" y="75047"/>
                </a:moveTo>
                <a:lnTo>
                  <a:pt x="51456" y="75047"/>
                </a:lnTo>
                <a:lnTo>
                  <a:pt x="51456" y="70490"/>
                </a:lnTo>
                <a:lnTo>
                  <a:pt x="56053" y="70490"/>
                </a:lnTo>
                <a:close/>
                <a:moveTo>
                  <a:pt x="56053" y="70248"/>
                </a:moveTo>
                <a:lnTo>
                  <a:pt x="51456" y="70248"/>
                </a:lnTo>
                <a:lnTo>
                  <a:pt x="51456" y="65651"/>
                </a:lnTo>
                <a:lnTo>
                  <a:pt x="56053" y="65651"/>
                </a:lnTo>
                <a:close/>
                <a:moveTo>
                  <a:pt x="56053" y="65409"/>
                </a:moveTo>
                <a:lnTo>
                  <a:pt x="51456" y="65409"/>
                </a:lnTo>
                <a:lnTo>
                  <a:pt x="51456" y="60852"/>
                </a:lnTo>
                <a:lnTo>
                  <a:pt x="56053" y="60852"/>
                </a:lnTo>
                <a:close/>
                <a:moveTo>
                  <a:pt x="56053" y="60610"/>
                </a:moveTo>
                <a:lnTo>
                  <a:pt x="51456" y="60610"/>
                </a:lnTo>
                <a:lnTo>
                  <a:pt x="51456" y="56053"/>
                </a:lnTo>
                <a:lnTo>
                  <a:pt x="56053" y="56053"/>
                </a:lnTo>
                <a:close/>
                <a:moveTo>
                  <a:pt x="56053" y="55811"/>
                </a:moveTo>
                <a:lnTo>
                  <a:pt x="51456" y="55811"/>
                </a:lnTo>
                <a:lnTo>
                  <a:pt x="51456" y="51214"/>
                </a:lnTo>
                <a:lnTo>
                  <a:pt x="56053" y="51214"/>
                </a:lnTo>
                <a:close/>
                <a:moveTo>
                  <a:pt x="56053" y="50972"/>
                </a:moveTo>
                <a:lnTo>
                  <a:pt x="51456" y="50972"/>
                </a:lnTo>
                <a:lnTo>
                  <a:pt x="51456" y="46415"/>
                </a:lnTo>
                <a:lnTo>
                  <a:pt x="56053" y="46415"/>
                </a:lnTo>
                <a:close/>
                <a:moveTo>
                  <a:pt x="56053" y="46173"/>
                </a:moveTo>
                <a:lnTo>
                  <a:pt x="51456" y="46173"/>
                </a:lnTo>
                <a:lnTo>
                  <a:pt x="51456" y="41616"/>
                </a:lnTo>
                <a:lnTo>
                  <a:pt x="56053" y="41616"/>
                </a:lnTo>
                <a:close/>
                <a:moveTo>
                  <a:pt x="56053" y="41374"/>
                </a:moveTo>
                <a:lnTo>
                  <a:pt x="51456" y="41374"/>
                </a:lnTo>
                <a:lnTo>
                  <a:pt x="51456" y="36777"/>
                </a:lnTo>
                <a:lnTo>
                  <a:pt x="56053" y="36777"/>
                </a:lnTo>
                <a:close/>
                <a:moveTo>
                  <a:pt x="56053" y="36535"/>
                </a:moveTo>
                <a:lnTo>
                  <a:pt x="51456" y="36535"/>
                </a:lnTo>
                <a:lnTo>
                  <a:pt x="51456" y="31978"/>
                </a:lnTo>
                <a:lnTo>
                  <a:pt x="56053" y="31978"/>
                </a:lnTo>
                <a:close/>
                <a:moveTo>
                  <a:pt x="56053" y="31737"/>
                </a:moveTo>
                <a:lnTo>
                  <a:pt x="51456" y="31737"/>
                </a:lnTo>
                <a:lnTo>
                  <a:pt x="51456" y="27180"/>
                </a:lnTo>
                <a:lnTo>
                  <a:pt x="56053" y="27180"/>
                </a:lnTo>
                <a:close/>
                <a:moveTo>
                  <a:pt x="56053" y="26938"/>
                </a:moveTo>
                <a:lnTo>
                  <a:pt x="51456" y="26938"/>
                </a:lnTo>
                <a:lnTo>
                  <a:pt x="51456" y="22341"/>
                </a:lnTo>
                <a:lnTo>
                  <a:pt x="56053" y="22341"/>
                </a:lnTo>
                <a:close/>
                <a:moveTo>
                  <a:pt x="56053" y="22099"/>
                </a:moveTo>
                <a:lnTo>
                  <a:pt x="51456" y="22099"/>
                </a:lnTo>
                <a:lnTo>
                  <a:pt x="51456" y="17542"/>
                </a:lnTo>
                <a:lnTo>
                  <a:pt x="56053" y="17542"/>
                </a:lnTo>
                <a:close/>
                <a:moveTo>
                  <a:pt x="56053" y="17300"/>
                </a:moveTo>
                <a:lnTo>
                  <a:pt x="51456" y="17300"/>
                </a:lnTo>
                <a:lnTo>
                  <a:pt x="51456" y="12743"/>
                </a:lnTo>
                <a:lnTo>
                  <a:pt x="56053" y="12743"/>
                </a:lnTo>
                <a:close/>
                <a:moveTo>
                  <a:pt x="56053" y="12501"/>
                </a:moveTo>
                <a:lnTo>
                  <a:pt x="51456" y="12501"/>
                </a:lnTo>
                <a:lnTo>
                  <a:pt x="51456" y="7904"/>
                </a:lnTo>
                <a:lnTo>
                  <a:pt x="56053" y="7904"/>
                </a:lnTo>
                <a:close/>
                <a:moveTo>
                  <a:pt x="56053" y="7662"/>
                </a:moveTo>
                <a:lnTo>
                  <a:pt x="51456" y="7662"/>
                </a:lnTo>
                <a:lnTo>
                  <a:pt x="51456" y="3307"/>
                </a:lnTo>
                <a:lnTo>
                  <a:pt x="56053" y="3307"/>
                </a:lnTo>
                <a:lnTo>
                  <a:pt x="56053" y="7904"/>
                </a:lnTo>
                <a:close/>
                <a:moveTo>
                  <a:pt x="60852" y="89483"/>
                </a:moveTo>
                <a:lnTo>
                  <a:pt x="56295" y="89483"/>
                </a:lnTo>
                <a:lnTo>
                  <a:pt x="56295" y="84886"/>
                </a:lnTo>
                <a:lnTo>
                  <a:pt x="60852" y="84886"/>
                </a:lnTo>
                <a:close/>
                <a:moveTo>
                  <a:pt x="60852" y="84644"/>
                </a:moveTo>
                <a:lnTo>
                  <a:pt x="56295" y="84644"/>
                </a:lnTo>
                <a:lnTo>
                  <a:pt x="56295" y="80087"/>
                </a:lnTo>
                <a:lnTo>
                  <a:pt x="60852" y="80087"/>
                </a:lnTo>
                <a:close/>
                <a:moveTo>
                  <a:pt x="60852" y="79845"/>
                </a:moveTo>
                <a:lnTo>
                  <a:pt x="56295" y="79845"/>
                </a:lnTo>
                <a:lnTo>
                  <a:pt x="56295" y="75248"/>
                </a:lnTo>
                <a:lnTo>
                  <a:pt x="60852" y="75248"/>
                </a:lnTo>
                <a:close/>
                <a:moveTo>
                  <a:pt x="60852" y="75006"/>
                </a:moveTo>
                <a:lnTo>
                  <a:pt x="56295" y="75006"/>
                </a:lnTo>
                <a:lnTo>
                  <a:pt x="56295" y="70449"/>
                </a:lnTo>
                <a:lnTo>
                  <a:pt x="60852" y="70449"/>
                </a:lnTo>
                <a:close/>
                <a:moveTo>
                  <a:pt x="60852" y="70208"/>
                </a:moveTo>
                <a:lnTo>
                  <a:pt x="56295" y="70208"/>
                </a:lnTo>
                <a:lnTo>
                  <a:pt x="56295" y="65651"/>
                </a:lnTo>
                <a:lnTo>
                  <a:pt x="60852" y="65651"/>
                </a:lnTo>
                <a:close/>
                <a:moveTo>
                  <a:pt x="60852" y="65409"/>
                </a:moveTo>
                <a:lnTo>
                  <a:pt x="56295" y="65409"/>
                </a:lnTo>
                <a:lnTo>
                  <a:pt x="56295" y="60812"/>
                </a:lnTo>
                <a:lnTo>
                  <a:pt x="60852" y="60812"/>
                </a:lnTo>
                <a:close/>
                <a:moveTo>
                  <a:pt x="60852" y="60570"/>
                </a:moveTo>
                <a:lnTo>
                  <a:pt x="56295" y="60570"/>
                </a:lnTo>
                <a:lnTo>
                  <a:pt x="56295" y="56013"/>
                </a:lnTo>
                <a:lnTo>
                  <a:pt x="60852" y="56013"/>
                </a:lnTo>
                <a:close/>
                <a:moveTo>
                  <a:pt x="60852" y="55771"/>
                </a:moveTo>
                <a:lnTo>
                  <a:pt x="56295" y="55771"/>
                </a:lnTo>
                <a:lnTo>
                  <a:pt x="56295" y="51214"/>
                </a:lnTo>
                <a:lnTo>
                  <a:pt x="60852" y="51214"/>
                </a:lnTo>
                <a:close/>
                <a:moveTo>
                  <a:pt x="60852" y="50972"/>
                </a:moveTo>
                <a:lnTo>
                  <a:pt x="56295" y="50972"/>
                </a:lnTo>
                <a:lnTo>
                  <a:pt x="56295" y="46375"/>
                </a:lnTo>
                <a:lnTo>
                  <a:pt x="60852" y="46375"/>
                </a:lnTo>
                <a:close/>
                <a:moveTo>
                  <a:pt x="60852" y="46133"/>
                </a:moveTo>
                <a:lnTo>
                  <a:pt x="56295" y="46133"/>
                </a:lnTo>
                <a:lnTo>
                  <a:pt x="56295" y="41576"/>
                </a:lnTo>
                <a:lnTo>
                  <a:pt x="60852" y="41576"/>
                </a:lnTo>
                <a:close/>
                <a:moveTo>
                  <a:pt x="60852" y="41334"/>
                </a:moveTo>
                <a:lnTo>
                  <a:pt x="56295" y="41334"/>
                </a:lnTo>
                <a:lnTo>
                  <a:pt x="56295" y="36777"/>
                </a:lnTo>
                <a:lnTo>
                  <a:pt x="60852" y="36777"/>
                </a:lnTo>
                <a:close/>
                <a:moveTo>
                  <a:pt x="60852" y="36535"/>
                </a:moveTo>
                <a:lnTo>
                  <a:pt x="56295" y="36535"/>
                </a:lnTo>
                <a:lnTo>
                  <a:pt x="56295" y="31938"/>
                </a:lnTo>
                <a:lnTo>
                  <a:pt x="60852" y="31938"/>
                </a:lnTo>
                <a:close/>
                <a:moveTo>
                  <a:pt x="60852" y="31696"/>
                </a:moveTo>
                <a:lnTo>
                  <a:pt x="56295" y="31696"/>
                </a:lnTo>
                <a:lnTo>
                  <a:pt x="56295" y="27139"/>
                </a:lnTo>
                <a:lnTo>
                  <a:pt x="60852" y="27139"/>
                </a:lnTo>
                <a:close/>
                <a:moveTo>
                  <a:pt x="60852" y="26897"/>
                </a:moveTo>
                <a:lnTo>
                  <a:pt x="56295" y="26897"/>
                </a:lnTo>
                <a:lnTo>
                  <a:pt x="56295" y="22341"/>
                </a:lnTo>
                <a:lnTo>
                  <a:pt x="60852" y="22341"/>
                </a:lnTo>
                <a:close/>
                <a:moveTo>
                  <a:pt x="60852" y="22099"/>
                </a:moveTo>
                <a:lnTo>
                  <a:pt x="56295" y="22099"/>
                </a:lnTo>
                <a:lnTo>
                  <a:pt x="56295" y="17501"/>
                </a:lnTo>
                <a:lnTo>
                  <a:pt x="60852" y="17501"/>
                </a:lnTo>
                <a:close/>
                <a:moveTo>
                  <a:pt x="60852" y="17260"/>
                </a:moveTo>
                <a:lnTo>
                  <a:pt x="56295" y="17260"/>
                </a:lnTo>
                <a:lnTo>
                  <a:pt x="56295" y="12703"/>
                </a:lnTo>
                <a:lnTo>
                  <a:pt x="60852" y="12703"/>
                </a:lnTo>
                <a:close/>
                <a:moveTo>
                  <a:pt x="60852" y="12461"/>
                </a:moveTo>
                <a:lnTo>
                  <a:pt x="56295" y="12461"/>
                </a:lnTo>
                <a:lnTo>
                  <a:pt x="56295" y="7904"/>
                </a:lnTo>
                <a:lnTo>
                  <a:pt x="60852" y="7904"/>
                </a:lnTo>
                <a:close/>
                <a:moveTo>
                  <a:pt x="60852" y="7662"/>
                </a:moveTo>
                <a:lnTo>
                  <a:pt x="56295" y="7662"/>
                </a:lnTo>
                <a:lnTo>
                  <a:pt x="56295" y="3307"/>
                </a:lnTo>
                <a:lnTo>
                  <a:pt x="60852" y="3307"/>
                </a:lnTo>
                <a:lnTo>
                  <a:pt x="60852" y="7904"/>
                </a:lnTo>
                <a:close/>
                <a:moveTo>
                  <a:pt x="65651" y="84644"/>
                </a:moveTo>
                <a:lnTo>
                  <a:pt x="61094" y="84644"/>
                </a:lnTo>
                <a:lnTo>
                  <a:pt x="61094" y="80047"/>
                </a:lnTo>
                <a:lnTo>
                  <a:pt x="65651" y="80047"/>
                </a:lnTo>
                <a:close/>
                <a:moveTo>
                  <a:pt x="65651" y="79805"/>
                </a:moveTo>
                <a:lnTo>
                  <a:pt x="61094" y="79805"/>
                </a:lnTo>
                <a:lnTo>
                  <a:pt x="61094" y="75248"/>
                </a:lnTo>
                <a:lnTo>
                  <a:pt x="65651" y="75248"/>
                </a:lnTo>
                <a:close/>
                <a:moveTo>
                  <a:pt x="65651" y="75006"/>
                </a:moveTo>
                <a:lnTo>
                  <a:pt x="61094" y="75006"/>
                </a:lnTo>
                <a:lnTo>
                  <a:pt x="61094" y="70449"/>
                </a:lnTo>
                <a:lnTo>
                  <a:pt x="65651" y="70449"/>
                </a:lnTo>
                <a:close/>
                <a:moveTo>
                  <a:pt x="65651" y="70208"/>
                </a:moveTo>
                <a:lnTo>
                  <a:pt x="61094" y="70208"/>
                </a:lnTo>
                <a:lnTo>
                  <a:pt x="61094" y="65610"/>
                </a:lnTo>
                <a:lnTo>
                  <a:pt x="65651" y="65610"/>
                </a:lnTo>
                <a:close/>
                <a:moveTo>
                  <a:pt x="65651" y="65368"/>
                </a:moveTo>
                <a:lnTo>
                  <a:pt x="61094" y="65368"/>
                </a:lnTo>
                <a:lnTo>
                  <a:pt x="61094" y="60812"/>
                </a:lnTo>
                <a:lnTo>
                  <a:pt x="65651" y="60812"/>
                </a:lnTo>
                <a:close/>
                <a:moveTo>
                  <a:pt x="65651" y="60570"/>
                </a:moveTo>
                <a:lnTo>
                  <a:pt x="61094" y="60570"/>
                </a:lnTo>
                <a:lnTo>
                  <a:pt x="61094" y="56013"/>
                </a:lnTo>
                <a:lnTo>
                  <a:pt x="65651" y="56013"/>
                </a:lnTo>
                <a:close/>
                <a:moveTo>
                  <a:pt x="65651" y="55771"/>
                </a:moveTo>
                <a:lnTo>
                  <a:pt x="61094" y="55771"/>
                </a:lnTo>
                <a:lnTo>
                  <a:pt x="61094" y="51174"/>
                </a:lnTo>
                <a:lnTo>
                  <a:pt x="65651" y="51174"/>
                </a:lnTo>
                <a:close/>
                <a:moveTo>
                  <a:pt x="65651" y="50932"/>
                </a:moveTo>
                <a:lnTo>
                  <a:pt x="61094" y="50932"/>
                </a:lnTo>
                <a:lnTo>
                  <a:pt x="61094" y="46375"/>
                </a:lnTo>
                <a:lnTo>
                  <a:pt x="65651" y="46375"/>
                </a:lnTo>
                <a:close/>
                <a:moveTo>
                  <a:pt x="65651" y="46133"/>
                </a:moveTo>
                <a:lnTo>
                  <a:pt x="61094" y="46133"/>
                </a:lnTo>
                <a:lnTo>
                  <a:pt x="61094" y="41536"/>
                </a:lnTo>
                <a:lnTo>
                  <a:pt x="65651" y="41536"/>
                </a:lnTo>
                <a:close/>
                <a:moveTo>
                  <a:pt x="65651" y="41294"/>
                </a:moveTo>
                <a:lnTo>
                  <a:pt x="61094" y="41294"/>
                </a:lnTo>
                <a:lnTo>
                  <a:pt x="61094" y="36737"/>
                </a:lnTo>
                <a:lnTo>
                  <a:pt x="65651" y="36737"/>
                </a:lnTo>
                <a:close/>
                <a:moveTo>
                  <a:pt x="65651" y="36495"/>
                </a:moveTo>
                <a:lnTo>
                  <a:pt x="61094" y="36495"/>
                </a:lnTo>
                <a:lnTo>
                  <a:pt x="61094" y="31938"/>
                </a:lnTo>
                <a:lnTo>
                  <a:pt x="65651" y="31938"/>
                </a:lnTo>
                <a:close/>
                <a:moveTo>
                  <a:pt x="65651" y="31696"/>
                </a:moveTo>
                <a:lnTo>
                  <a:pt x="61094" y="31696"/>
                </a:lnTo>
                <a:lnTo>
                  <a:pt x="61094" y="27099"/>
                </a:lnTo>
                <a:lnTo>
                  <a:pt x="65651" y="27099"/>
                </a:lnTo>
                <a:close/>
                <a:moveTo>
                  <a:pt x="65651" y="26857"/>
                </a:moveTo>
                <a:lnTo>
                  <a:pt x="61094" y="26857"/>
                </a:lnTo>
                <a:lnTo>
                  <a:pt x="61094" y="22300"/>
                </a:lnTo>
                <a:lnTo>
                  <a:pt x="65651" y="22300"/>
                </a:lnTo>
                <a:close/>
                <a:moveTo>
                  <a:pt x="65651" y="22058"/>
                </a:moveTo>
                <a:lnTo>
                  <a:pt x="61094" y="22058"/>
                </a:lnTo>
                <a:lnTo>
                  <a:pt x="61094" y="17501"/>
                </a:lnTo>
                <a:lnTo>
                  <a:pt x="65651" y="17501"/>
                </a:lnTo>
                <a:close/>
                <a:moveTo>
                  <a:pt x="65651" y="17260"/>
                </a:moveTo>
                <a:lnTo>
                  <a:pt x="61094" y="17260"/>
                </a:lnTo>
                <a:lnTo>
                  <a:pt x="61094" y="12662"/>
                </a:lnTo>
                <a:lnTo>
                  <a:pt x="65651" y="12662"/>
                </a:lnTo>
                <a:close/>
                <a:moveTo>
                  <a:pt x="65651" y="12420"/>
                </a:moveTo>
                <a:lnTo>
                  <a:pt x="61094" y="12420"/>
                </a:lnTo>
                <a:lnTo>
                  <a:pt x="61094" y="7864"/>
                </a:lnTo>
                <a:lnTo>
                  <a:pt x="65651" y="7864"/>
                </a:lnTo>
                <a:close/>
                <a:moveTo>
                  <a:pt x="70490" y="84604"/>
                </a:moveTo>
                <a:lnTo>
                  <a:pt x="65893" y="84604"/>
                </a:lnTo>
                <a:lnTo>
                  <a:pt x="65893" y="80047"/>
                </a:lnTo>
                <a:lnTo>
                  <a:pt x="70490" y="80047"/>
                </a:lnTo>
                <a:close/>
                <a:moveTo>
                  <a:pt x="70490" y="79805"/>
                </a:moveTo>
                <a:lnTo>
                  <a:pt x="65893" y="79805"/>
                </a:lnTo>
                <a:lnTo>
                  <a:pt x="65893" y="75208"/>
                </a:lnTo>
                <a:lnTo>
                  <a:pt x="70490" y="75208"/>
                </a:lnTo>
                <a:close/>
                <a:moveTo>
                  <a:pt x="70490" y="74966"/>
                </a:moveTo>
                <a:lnTo>
                  <a:pt x="65893" y="74966"/>
                </a:lnTo>
                <a:lnTo>
                  <a:pt x="65893" y="70409"/>
                </a:lnTo>
                <a:lnTo>
                  <a:pt x="70490" y="70409"/>
                </a:lnTo>
                <a:close/>
                <a:moveTo>
                  <a:pt x="70490" y="70167"/>
                </a:moveTo>
                <a:lnTo>
                  <a:pt x="65893" y="70167"/>
                </a:lnTo>
                <a:lnTo>
                  <a:pt x="65893" y="65610"/>
                </a:lnTo>
                <a:lnTo>
                  <a:pt x="70490" y="65610"/>
                </a:lnTo>
                <a:close/>
                <a:moveTo>
                  <a:pt x="70490" y="65368"/>
                </a:moveTo>
                <a:lnTo>
                  <a:pt x="65893" y="65368"/>
                </a:lnTo>
                <a:lnTo>
                  <a:pt x="65893" y="60771"/>
                </a:lnTo>
                <a:lnTo>
                  <a:pt x="70490" y="60771"/>
                </a:lnTo>
                <a:close/>
                <a:moveTo>
                  <a:pt x="70490" y="60529"/>
                </a:moveTo>
                <a:lnTo>
                  <a:pt x="65893" y="60529"/>
                </a:lnTo>
                <a:lnTo>
                  <a:pt x="65893" y="55972"/>
                </a:lnTo>
                <a:lnTo>
                  <a:pt x="70490" y="55972"/>
                </a:lnTo>
                <a:close/>
                <a:moveTo>
                  <a:pt x="70490" y="55730"/>
                </a:moveTo>
                <a:lnTo>
                  <a:pt x="65893" y="55730"/>
                </a:lnTo>
                <a:lnTo>
                  <a:pt x="65893" y="51174"/>
                </a:lnTo>
                <a:lnTo>
                  <a:pt x="70490" y="51174"/>
                </a:lnTo>
                <a:close/>
                <a:moveTo>
                  <a:pt x="70490" y="50932"/>
                </a:moveTo>
                <a:lnTo>
                  <a:pt x="65893" y="50932"/>
                </a:lnTo>
                <a:lnTo>
                  <a:pt x="65893" y="46335"/>
                </a:lnTo>
                <a:lnTo>
                  <a:pt x="70490" y="46335"/>
                </a:lnTo>
                <a:close/>
                <a:moveTo>
                  <a:pt x="70490" y="46093"/>
                </a:moveTo>
                <a:lnTo>
                  <a:pt x="65893" y="46093"/>
                </a:lnTo>
                <a:lnTo>
                  <a:pt x="65893" y="41536"/>
                </a:lnTo>
                <a:lnTo>
                  <a:pt x="70490" y="41536"/>
                </a:lnTo>
                <a:close/>
                <a:moveTo>
                  <a:pt x="70490" y="41294"/>
                </a:moveTo>
                <a:lnTo>
                  <a:pt x="65893" y="41294"/>
                </a:lnTo>
                <a:lnTo>
                  <a:pt x="65893" y="36737"/>
                </a:lnTo>
                <a:lnTo>
                  <a:pt x="70490" y="36737"/>
                </a:lnTo>
                <a:close/>
                <a:moveTo>
                  <a:pt x="70490" y="36495"/>
                </a:moveTo>
                <a:lnTo>
                  <a:pt x="65893" y="36495"/>
                </a:lnTo>
                <a:lnTo>
                  <a:pt x="65893" y="31898"/>
                </a:lnTo>
                <a:lnTo>
                  <a:pt x="70490" y="31898"/>
                </a:lnTo>
                <a:close/>
                <a:moveTo>
                  <a:pt x="70490" y="31656"/>
                </a:moveTo>
                <a:lnTo>
                  <a:pt x="65893" y="31656"/>
                </a:lnTo>
                <a:lnTo>
                  <a:pt x="65893" y="27099"/>
                </a:lnTo>
                <a:lnTo>
                  <a:pt x="70490" y="27099"/>
                </a:lnTo>
                <a:close/>
                <a:moveTo>
                  <a:pt x="70490" y="26857"/>
                </a:moveTo>
                <a:lnTo>
                  <a:pt x="65893" y="26857"/>
                </a:lnTo>
                <a:lnTo>
                  <a:pt x="65893" y="22260"/>
                </a:lnTo>
                <a:lnTo>
                  <a:pt x="70490" y="22260"/>
                </a:lnTo>
                <a:close/>
                <a:moveTo>
                  <a:pt x="70490" y="22018"/>
                </a:moveTo>
                <a:lnTo>
                  <a:pt x="65893" y="22018"/>
                </a:lnTo>
                <a:lnTo>
                  <a:pt x="65893" y="17461"/>
                </a:lnTo>
                <a:lnTo>
                  <a:pt x="70490" y="17461"/>
                </a:lnTo>
                <a:close/>
                <a:moveTo>
                  <a:pt x="70490" y="17219"/>
                </a:moveTo>
                <a:lnTo>
                  <a:pt x="65893" y="17219"/>
                </a:lnTo>
                <a:lnTo>
                  <a:pt x="65893" y="12662"/>
                </a:lnTo>
                <a:lnTo>
                  <a:pt x="70490" y="12662"/>
                </a:lnTo>
                <a:close/>
                <a:moveTo>
                  <a:pt x="70490" y="12420"/>
                </a:moveTo>
                <a:lnTo>
                  <a:pt x="65893" y="12420"/>
                </a:lnTo>
                <a:lnTo>
                  <a:pt x="65893" y="7823"/>
                </a:lnTo>
                <a:lnTo>
                  <a:pt x="70490" y="7823"/>
                </a:lnTo>
                <a:close/>
                <a:moveTo>
                  <a:pt x="75289" y="79765"/>
                </a:moveTo>
                <a:lnTo>
                  <a:pt x="70732" y="79765"/>
                </a:lnTo>
                <a:lnTo>
                  <a:pt x="70732" y="75208"/>
                </a:lnTo>
                <a:lnTo>
                  <a:pt x="75289" y="75208"/>
                </a:lnTo>
                <a:close/>
                <a:moveTo>
                  <a:pt x="75289" y="74966"/>
                </a:moveTo>
                <a:lnTo>
                  <a:pt x="70732" y="74966"/>
                </a:lnTo>
                <a:lnTo>
                  <a:pt x="70732" y="70409"/>
                </a:lnTo>
                <a:lnTo>
                  <a:pt x="75289" y="70409"/>
                </a:lnTo>
                <a:close/>
                <a:moveTo>
                  <a:pt x="75289" y="70167"/>
                </a:moveTo>
                <a:lnTo>
                  <a:pt x="70732" y="70167"/>
                </a:lnTo>
                <a:lnTo>
                  <a:pt x="70732" y="65570"/>
                </a:lnTo>
                <a:lnTo>
                  <a:pt x="75289" y="65570"/>
                </a:lnTo>
                <a:close/>
                <a:moveTo>
                  <a:pt x="75289" y="65328"/>
                </a:moveTo>
                <a:lnTo>
                  <a:pt x="70732" y="65328"/>
                </a:lnTo>
                <a:lnTo>
                  <a:pt x="70732" y="60771"/>
                </a:lnTo>
                <a:lnTo>
                  <a:pt x="75289" y="60771"/>
                </a:lnTo>
                <a:close/>
                <a:moveTo>
                  <a:pt x="75289" y="60529"/>
                </a:moveTo>
                <a:lnTo>
                  <a:pt x="70732" y="60529"/>
                </a:lnTo>
                <a:lnTo>
                  <a:pt x="70732" y="55972"/>
                </a:lnTo>
                <a:lnTo>
                  <a:pt x="75289" y="55972"/>
                </a:lnTo>
                <a:close/>
                <a:moveTo>
                  <a:pt x="75289" y="55730"/>
                </a:moveTo>
                <a:lnTo>
                  <a:pt x="70732" y="55730"/>
                </a:lnTo>
                <a:lnTo>
                  <a:pt x="70732" y="51133"/>
                </a:lnTo>
                <a:lnTo>
                  <a:pt x="75289" y="51133"/>
                </a:lnTo>
                <a:close/>
                <a:moveTo>
                  <a:pt x="75289" y="50891"/>
                </a:moveTo>
                <a:lnTo>
                  <a:pt x="70732" y="50891"/>
                </a:lnTo>
                <a:lnTo>
                  <a:pt x="70732" y="46335"/>
                </a:lnTo>
                <a:lnTo>
                  <a:pt x="75289" y="46335"/>
                </a:lnTo>
                <a:close/>
                <a:moveTo>
                  <a:pt x="75289" y="46093"/>
                </a:moveTo>
                <a:lnTo>
                  <a:pt x="70732" y="46093"/>
                </a:lnTo>
                <a:lnTo>
                  <a:pt x="70732" y="41495"/>
                </a:lnTo>
                <a:lnTo>
                  <a:pt x="75289" y="41495"/>
                </a:lnTo>
                <a:close/>
                <a:moveTo>
                  <a:pt x="75289" y="41253"/>
                </a:moveTo>
                <a:lnTo>
                  <a:pt x="70732" y="41253"/>
                </a:lnTo>
                <a:lnTo>
                  <a:pt x="70732" y="36697"/>
                </a:lnTo>
                <a:lnTo>
                  <a:pt x="75289" y="36697"/>
                </a:lnTo>
                <a:close/>
                <a:moveTo>
                  <a:pt x="75289" y="36455"/>
                </a:moveTo>
                <a:lnTo>
                  <a:pt x="70732" y="36455"/>
                </a:lnTo>
                <a:lnTo>
                  <a:pt x="70732" y="31898"/>
                </a:lnTo>
                <a:lnTo>
                  <a:pt x="75289" y="31898"/>
                </a:lnTo>
                <a:close/>
                <a:moveTo>
                  <a:pt x="75289" y="31656"/>
                </a:moveTo>
                <a:lnTo>
                  <a:pt x="70732" y="31656"/>
                </a:lnTo>
                <a:lnTo>
                  <a:pt x="70732" y="27059"/>
                </a:lnTo>
                <a:lnTo>
                  <a:pt x="75289" y="27059"/>
                </a:lnTo>
                <a:close/>
                <a:moveTo>
                  <a:pt x="75289" y="26817"/>
                </a:moveTo>
                <a:lnTo>
                  <a:pt x="70732" y="26817"/>
                </a:lnTo>
                <a:lnTo>
                  <a:pt x="70732" y="22260"/>
                </a:lnTo>
                <a:lnTo>
                  <a:pt x="75289" y="22260"/>
                </a:lnTo>
                <a:close/>
                <a:moveTo>
                  <a:pt x="75289" y="22018"/>
                </a:moveTo>
                <a:lnTo>
                  <a:pt x="70732" y="22018"/>
                </a:lnTo>
                <a:lnTo>
                  <a:pt x="70732" y="17461"/>
                </a:lnTo>
                <a:lnTo>
                  <a:pt x="75289" y="17461"/>
                </a:lnTo>
                <a:close/>
                <a:moveTo>
                  <a:pt x="75289" y="17219"/>
                </a:moveTo>
                <a:lnTo>
                  <a:pt x="70732" y="17219"/>
                </a:lnTo>
                <a:lnTo>
                  <a:pt x="70732" y="12622"/>
                </a:lnTo>
                <a:lnTo>
                  <a:pt x="75289" y="12622"/>
                </a:lnTo>
                <a:close/>
                <a:moveTo>
                  <a:pt x="80087" y="74926"/>
                </a:moveTo>
                <a:lnTo>
                  <a:pt x="75531" y="74926"/>
                </a:lnTo>
                <a:lnTo>
                  <a:pt x="75531" y="70369"/>
                </a:lnTo>
                <a:lnTo>
                  <a:pt x="80087" y="70369"/>
                </a:lnTo>
                <a:close/>
                <a:moveTo>
                  <a:pt x="80087" y="70127"/>
                </a:moveTo>
                <a:lnTo>
                  <a:pt x="75531" y="70127"/>
                </a:lnTo>
                <a:lnTo>
                  <a:pt x="75531" y="65570"/>
                </a:lnTo>
                <a:lnTo>
                  <a:pt x="80087" y="65570"/>
                </a:lnTo>
                <a:close/>
                <a:moveTo>
                  <a:pt x="80087" y="65328"/>
                </a:moveTo>
                <a:lnTo>
                  <a:pt x="75531" y="65328"/>
                </a:lnTo>
                <a:lnTo>
                  <a:pt x="75531" y="60731"/>
                </a:lnTo>
                <a:lnTo>
                  <a:pt x="80087" y="60731"/>
                </a:lnTo>
                <a:close/>
                <a:moveTo>
                  <a:pt x="80087" y="60489"/>
                </a:moveTo>
                <a:lnTo>
                  <a:pt x="75531" y="60489"/>
                </a:lnTo>
                <a:lnTo>
                  <a:pt x="75531" y="55932"/>
                </a:lnTo>
                <a:lnTo>
                  <a:pt x="80087" y="55932"/>
                </a:lnTo>
                <a:close/>
                <a:moveTo>
                  <a:pt x="80087" y="55690"/>
                </a:moveTo>
                <a:lnTo>
                  <a:pt x="75531" y="55690"/>
                </a:lnTo>
                <a:lnTo>
                  <a:pt x="75531" y="51133"/>
                </a:lnTo>
                <a:lnTo>
                  <a:pt x="80087" y="51133"/>
                </a:lnTo>
                <a:close/>
                <a:moveTo>
                  <a:pt x="80087" y="50891"/>
                </a:moveTo>
                <a:lnTo>
                  <a:pt x="75531" y="50891"/>
                </a:lnTo>
                <a:lnTo>
                  <a:pt x="75531" y="46294"/>
                </a:lnTo>
                <a:lnTo>
                  <a:pt x="80087" y="46294"/>
                </a:lnTo>
                <a:close/>
                <a:moveTo>
                  <a:pt x="80087" y="46052"/>
                </a:moveTo>
                <a:lnTo>
                  <a:pt x="75531" y="46052"/>
                </a:lnTo>
                <a:lnTo>
                  <a:pt x="75531" y="41495"/>
                </a:lnTo>
                <a:lnTo>
                  <a:pt x="80087" y="41495"/>
                </a:lnTo>
                <a:close/>
                <a:moveTo>
                  <a:pt x="80087" y="41253"/>
                </a:moveTo>
                <a:lnTo>
                  <a:pt x="75531" y="41253"/>
                </a:lnTo>
                <a:lnTo>
                  <a:pt x="75531" y="36697"/>
                </a:lnTo>
                <a:lnTo>
                  <a:pt x="80087" y="36697"/>
                </a:lnTo>
                <a:close/>
                <a:moveTo>
                  <a:pt x="80087" y="36455"/>
                </a:moveTo>
                <a:lnTo>
                  <a:pt x="75531" y="36455"/>
                </a:lnTo>
                <a:lnTo>
                  <a:pt x="75531" y="31858"/>
                </a:lnTo>
                <a:lnTo>
                  <a:pt x="80087" y="31858"/>
                </a:lnTo>
                <a:close/>
                <a:moveTo>
                  <a:pt x="80087" y="31616"/>
                </a:moveTo>
                <a:lnTo>
                  <a:pt x="75531" y="31616"/>
                </a:lnTo>
                <a:lnTo>
                  <a:pt x="75531" y="27059"/>
                </a:lnTo>
                <a:lnTo>
                  <a:pt x="80087" y="27059"/>
                </a:lnTo>
                <a:close/>
                <a:moveTo>
                  <a:pt x="80087" y="26817"/>
                </a:moveTo>
                <a:lnTo>
                  <a:pt x="75531" y="26817"/>
                </a:lnTo>
                <a:lnTo>
                  <a:pt x="75531" y="22260"/>
                </a:lnTo>
                <a:lnTo>
                  <a:pt x="80087" y="22260"/>
                </a:lnTo>
                <a:close/>
                <a:moveTo>
                  <a:pt x="80087" y="22018"/>
                </a:moveTo>
                <a:lnTo>
                  <a:pt x="75531" y="22018"/>
                </a:lnTo>
                <a:lnTo>
                  <a:pt x="75531" y="17421"/>
                </a:lnTo>
                <a:lnTo>
                  <a:pt x="80087" y="17421"/>
                </a:lnTo>
                <a:close/>
                <a:moveTo>
                  <a:pt x="84886" y="70127"/>
                </a:moveTo>
                <a:lnTo>
                  <a:pt x="80329" y="70127"/>
                </a:lnTo>
                <a:lnTo>
                  <a:pt x="80329" y="65530"/>
                </a:lnTo>
                <a:lnTo>
                  <a:pt x="84886" y="65530"/>
                </a:lnTo>
                <a:close/>
                <a:moveTo>
                  <a:pt x="84886" y="65288"/>
                </a:moveTo>
                <a:lnTo>
                  <a:pt x="80329" y="65288"/>
                </a:lnTo>
                <a:lnTo>
                  <a:pt x="80329" y="60731"/>
                </a:lnTo>
                <a:lnTo>
                  <a:pt x="84886" y="60731"/>
                </a:lnTo>
                <a:close/>
                <a:moveTo>
                  <a:pt x="84886" y="60489"/>
                </a:moveTo>
                <a:lnTo>
                  <a:pt x="80329" y="60489"/>
                </a:lnTo>
                <a:lnTo>
                  <a:pt x="80329" y="55932"/>
                </a:lnTo>
                <a:lnTo>
                  <a:pt x="84886" y="55932"/>
                </a:lnTo>
                <a:close/>
                <a:moveTo>
                  <a:pt x="84886" y="55690"/>
                </a:moveTo>
                <a:lnTo>
                  <a:pt x="80329" y="55690"/>
                </a:lnTo>
                <a:lnTo>
                  <a:pt x="80329" y="51093"/>
                </a:lnTo>
                <a:lnTo>
                  <a:pt x="84886" y="51093"/>
                </a:lnTo>
                <a:close/>
                <a:moveTo>
                  <a:pt x="84886" y="50851"/>
                </a:moveTo>
                <a:lnTo>
                  <a:pt x="80329" y="50851"/>
                </a:lnTo>
                <a:lnTo>
                  <a:pt x="80329" y="46294"/>
                </a:lnTo>
                <a:lnTo>
                  <a:pt x="84886" y="46294"/>
                </a:lnTo>
                <a:close/>
                <a:moveTo>
                  <a:pt x="84886" y="46052"/>
                </a:moveTo>
                <a:lnTo>
                  <a:pt x="80329" y="46052"/>
                </a:lnTo>
                <a:lnTo>
                  <a:pt x="80329" y="41495"/>
                </a:lnTo>
                <a:lnTo>
                  <a:pt x="84886" y="41495"/>
                </a:lnTo>
                <a:close/>
                <a:moveTo>
                  <a:pt x="84886" y="41253"/>
                </a:moveTo>
                <a:lnTo>
                  <a:pt x="80329" y="41253"/>
                </a:lnTo>
                <a:lnTo>
                  <a:pt x="80329" y="36656"/>
                </a:lnTo>
                <a:lnTo>
                  <a:pt x="84886" y="36656"/>
                </a:lnTo>
                <a:close/>
                <a:moveTo>
                  <a:pt x="84886" y="36414"/>
                </a:moveTo>
                <a:lnTo>
                  <a:pt x="80329" y="36414"/>
                </a:lnTo>
                <a:lnTo>
                  <a:pt x="80329" y="31858"/>
                </a:lnTo>
                <a:lnTo>
                  <a:pt x="84886" y="31858"/>
                </a:lnTo>
                <a:close/>
                <a:moveTo>
                  <a:pt x="84886" y="31616"/>
                </a:moveTo>
                <a:lnTo>
                  <a:pt x="80329" y="31616"/>
                </a:lnTo>
                <a:lnTo>
                  <a:pt x="80329" y="27018"/>
                </a:lnTo>
                <a:lnTo>
                  <a:pt x="84886" y="27018"/>
                </a:lnTo>
                <a:close/>
                <a:moveTo>
                  <a:pt x="84886" y="26776"/>
                </a:moveTo>
                <a:lnTo>
                  <a:pt x="80329" y="26776"/>
                </a:lnTo>
                <a:lnTo>
                  <a:pt x="80329" y="22220"/>
                </a:lnTo>
                <a:lnTo>
                  <a:pt x="84886" y="2222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419" name="Google Shape;419;p18"/>
          <p:cNvSpPr txBox="1"/>
          <p:nvPr>
            <p:ph type="title"/>
          </p:nvPr>
        </p:nvSpPr>
        <p:spPr>
          <a:xfrm>
            <a:off x="3258733" y="2359051"/>
            <a:ext cx="5674400" cy="151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96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20" name="Google Shape;420;p18"/>
          <p:cNvSpPr txBox="1"/>
          <p:nvPr>
            <p:ph type="subTitle" idx="1"/>
          </p:nvPr>
        </p:nvSpPr>
        <p:spPr>
          <a:xfrm>
            <a:off x="3258733" y="3593355"/>
            <a:ext cx="56744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4_1"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2" name="Google Shape;422;p19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23" name="Google Shape;423;p19"/>
          <p:cNvGrpSpPr/>
          <p:nvPr/>
        </p:nvGrpSpPr>
        <p:grpSpPr>
          <a:xfrm>
            <a:off x="9174739" y="0"/>
            <a:ext cx="3018000" cy="2495200"/>
            <a:chOff x="6881054" y="0"/>
            <a:chExt cx="2263500" cy="1871400"/>
          </a:xfrm>
        </p:grpSpPr>
        <p:sp>
          <p:nvSpPr>
            <p:cNvPr id="424" name="Google Shape;424;p19"/>
            <p:cNvSpPr/>
            <p:nvPr/>
          </p:nvSpPr>
          <p:spPr>
            <a:xfrm flipH="1">
              <a:off x="8664252" y="0"/>
              <a:ext cx="4803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25" name="Google Shape;425;p19"/>
            <p:cNvSpPr/>
            <p:nvPr/>
          </p:nvSpPr>
          <p:spPr>
            <a:xfrm rot="10800000">
              <a:off x="6881054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26" name="Google Shape;426;p19"/>
          <p:cNvGrpSpPr/>
          <p:nvPr/>
        </p:nvGrpSpPr>
        <p:grpSpPr>
          <a:xfrm>
            <a:off x="-682228" y="-198200"/>
            <a:ext cx="4752200" cy="4734767"/>
            <a:chOff x="-511671" y="-148650"/>
            <a:chExt cx="3564150" cy="3551075"/>
          </a:xfrm>
        </p:grpSpPr>
        <p:sp>
          <p:nvSpPr>
            <p:cNvPr id="427" name="Google Shape;427;p19"/>
            <p:cNvSpPr/>
            <p:nvPr/>
          </p:nvSpPr>
          <p:spPr>
            <a:xfrm rot="10800000" flipH="1">
              <a:off x="-109521" y="-14865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428" name="Google Shape;428;p19"/>
            <p:cNvGrpSpPr/>
            <p:nvPr/>
          </p:nvGrpSpPr>
          <p:grpSpPr>
            <a:xfrm flipH="1">
              <a:off x="-511671" y="1306925"/>
              <a:ext cx="986125" cy="2095500"/>
              <a:chOff x="7631225" y="2241175"/>
              <a:chExt cx="986125" cy="2095500"/>
            </a:xfrm>
          </p:grpSpPr>
          <p:cxnSp>
            <p:nvCxnSpPr>
              <p:cNvPr id="429" name="Google Shape;429;p19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0" name="Google Shape;430;p19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1" name="Google Shape;431;p19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2" name="Google Shape;432;p19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3" name="Google Shape;433;p19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4" name="Google Shape;434;p19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5" name="Google Shape;435;p19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6" name="Google Shape;436;p19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7" name="Google Shape;437;p19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8" name="Google Shape;438;p19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39" name="Google Shape;439;p19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0" name="Google Shape;440;p19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1" name="Google Shape;441;p19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42" name="Google Shape;442;p19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443" name="Google Shape;443;p19"/>
          <p:cNvSpPr txBox="1"/>
          <p:nvPr>
            <p:ph type="title"/>
          </p:nvPr>
        </p:nvSpPr>
        <p:spPr>
          <a:xfrm>
            <a:off x="1270000" y="2061833"/>
            <a:ext cx="4434000" cy="185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4" name="Google Shape;444;p19"/>
          <p:cNvSpPr txBox="1"/>
          <p:nvPr>
            <p:ph type="subTitle" idx="1"/>
          </p:nvPr>
        </p:nvSpPr>
        <p:spPr>
          <a:xfrm>
            <a:off x="1270000" y="3840200"/>
            <a:ext cx="4434000" cy="9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445" name="Google Shape;445;p19"/>
          <p:cNvSpPr/>
          <p:nvPr>
            <p:ph type="pic" idx="2"/>
          </p:nvPr>
        </p:nvSpPr>
        <p:spPr>
          <a:xfrm>
            <a:off x="6219267" y="719333"/>
            <a:ext cx="5009600" cy="5419200"/>
          </a:xfrm>
          <a:prstGeom prst="round1Rect">
            <a:avLst>
              <a:gd name="adj" fmla="val 16667"/>
            </a:avLst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_1"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7" name="Google Shape;447;p20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48" name="Google Shape;448;p20"/>
          <p:cNvGrpSpPr/>
          <p:nvPr/>
        </p:nvGrpSpPr>
        <p:grpSpPr>
          <a:xfrm>
            <a:off x="0" y="0"/>
            <a:ext cx="12736100" cy="6858000"/>
            <a:chOff x="0" y="0"/>
            <a:chExt cx="9552075" cy="5143500"/>
          </a:xfrm>
        </p:grpSpPr>
        <p:sp>
          <p:nvSpPr>
            <p:cNvPr id="449" name="Google Shape;449;p20"/>
            <p:cNvSpPr/>
            <p:nvPr/>
          </p:nvSpPr>
          <p:spPr>
            <a:xfrm>
              <a:off x="0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50" name="Google Shape;450;p20"/>
            <p:cNvSpPr/>
            <p:nvPr/>
          </p:nvSpPr>
          <p:spPr>
            <a:xfrm flipH="1">
              <a:off x="6114300" y="4426500"/>
              <a:ext cx="3029700" cy="7170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51" name="Google Shape;451;p20"/>
            <p:cNvSpPr/>
            <p:nvPr/>
          </p:nvSpPr>
          <p:spPr>
            <a:xfrm rot="10800000" flipH="1">
              <a:off x="0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452" name="Google Shape;452;p20"/>
            <p:cNvSpPr/>
            <p:nvPr/>
          </p:nvSpPr>
          <p:spPr>
            <a:xfrm>
              <a:off x="7669575" y="47554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53" name="Google Shape;453;p20"/>
          <p:cNvGrpSpPr/>
          <p:nvPr/>
        </p:nvGrpSpPr>
        <p:grpSpPr>
          <a:xfrm>
            <a:off x="420017" y="-1772933"/>
            <a:ext cx="11918784" cy="10264051"/>
            <a:chOff x="315013" y="-1329700"/>
            <a:chExt cx="8939088" cy="7698038"/>
          </a:xfrm>
        </p:grpSpPr>
        <p:sp>
          <p:nvSpPr>
            <p:cNvPr id="454" name="Google Shape;454;p20"/>
            <p:cNvSpPr/>
            <p:nvPr/>
          </p:nvSpPr>
          <p:spPr>
            <a:xfrm rot="10800000">
              <a:off x="6092100" y="-7160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455" name="Google Shape;455;p20"/>
            <p:cNvGrpSpPr/>
            <p:nvPr/>
          </p:nvGrpSpPr>
          <p:grpSpPr>
            <a:xfrm>
              <a:off x="3316738" y="-1329700"/>
              <a:ext cx="986125" cy="2095500"/>
              <a:chOff x="7631225" y="2241175"/>
              <a:chExt cx="986125" cy="2095500"/>
            </a:xfrm>
          </p:grpSpPr>
          <p:cxnSp>
            <p:nvCxnSpPr>
              <p:cNvPr id="456" name="Google Shape;456;p20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7" name="Google Shape;457;p20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8" name="Google Shape;458;p20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59" name="Google Shape;459;p20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0" name="Google Shape;460;p20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1" name="Google Shape;461;p20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2" name="Google Shape;462;p20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3" name="Google Shape;463;p20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4" name="Google Shape;464;p20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5" name="Google Shape;465;p20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6" name="Google Shape;466;p20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7" name="Google Shape;467;p20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8" name="Google Shape;468;p20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69" name="Google Shape;469;p20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470" name="Google Shape;470;p20"/>
            <p:cNvGrpSpPr/>
            <p:nvPr/>
          </p:nvGrpSpPr>
          <p:grpSpPr>
            <a:xfrm>
              <a:off x="315013" y="4484088"/>
              <a:ext cx="1885275" cy="1884250"/>
              <a:chOff x="2609275" y="3149350"/>
              <a:chExt cx="1885275" cy="1884250"/>
            </a:xfrm>
          </p:grpSpPr>
          <p:sp>
            <p:nvSpPr>
              <p:cNvPr id="471" name="Google Shape;471;p20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2" name="Google Shape;472;p20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3" name="Google Shape;473;p20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4" name="Google Shape;474;p20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5" name="Google Shape;475;p20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6" name="Google Shape;476;p20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7" name="Google Shape;477;p20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8" name="Google Shape;478;p20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79" name="Google Shape;479;p20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0" name="Google Shape;480;p20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1" name="Google Shape;481;p20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2" name="Google Shape;482;p20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3" name="Google Shape;483;p20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4" name="Google Shape;484;p20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5" name="Google Shape;485;p20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6" name="Google Shape;486;p20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7" name="Google Shape;487;p20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8" name="Google Shape;488;p20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489" name="Google Shape;489;p20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490" name="Google Shape;490;p20"/>
          <p:cNvSpPr txBox="1"/>
          <p:nvPr>
            <p:ph type="title"/>
          </p:nvPr>
        </p:nvSpPr>
        <p:spPr>
          <a:xfrm>
            <a:off x="1533533" y="2380600"/>
            <a:ext cx="4039600" cy="122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91" name="Google Shape;491;p20"/>
          <p:cNvSpPr txBox="1"/>
          <p:nvPr>
            <p:ph type="subTitle" idx="1"/>
          </p:nvPr>
        </p:nvSpPr>
        <p:spPr>
          <a:xfrm>
            <a:off x="1533533" y="3521365"/>
            <a:ext cx="4039600" cy="9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4_1_1_1"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3" name="Google Shape;493;p21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94" name="Google Shape;494;p21"/>
          <p:cNvGrpSpPr/>
          <p:nvPr/>
        </p:nvGrpSpPr>
        <p:grpSpPr>
          <a:xfrm>
            <a:off x="-347051" y="-1833133"/>
            <a:ext cx="12528484" cy="8789333"/>
            <a:chOff x="-260288" y="-1374850"/>
            <a:chExt cx="9396363" cy="6592000"/>
          </a:xfrm>
        </p:grpSpPr>
        <p:sp>
          <p:nvSpPr>
            <p:cNvPr id="495" name="Google Shape;495;p21"/>
            <p:cNvSpPr/>
            <p:nvPr/>
          </p:nvSpPr>
          <p:spPr>
            <a:xfrm>
              <a:off x="-78450" y="460605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496" name="Google Shape;496;p21"/>
            <p:cNvGrpSpPr/>
            <p:nvPr/>
          </p:nvGrpSpPr>
          <p:grpSpPr>
            <a:xfrm>
              <a:off x="-218875" y="-13775"/>
              <a:ext cx="9354950" cy="5157275"/>
              <a:chOff x="-218875" y="-13775"/>
              <a:chExt cx="9354950" cy="5157275"/>
            </a:xfrm>
          </p:grpSpPr>
          <p:sp>
            <p:nvSpPr>
              <p:cNvPr id="497" name="Google Shape;497;p21"/>
              <p:cNvSpPr/>
              <p:nvPr/>
            </p:nvSpPr>
            <p:spPr>
              <a:xfrm rot="10800000">
                <a:off x="8413675" y="3272100"/>
                <a:ext cx="722400" cy="1871400"/>
              </a:xfrm>
              <a:prstGeom prst="rect">
                <a:avLst/>
              </a:prstGeom>
              <a:solidFill>
                <a:srgbClr val="63DBF5">
                  <a:alpha val="6899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>
                  <a:latin typeface="Maven Pro"/>
                  <a:ea typeface="Maven Pro"/>
                  <a:cs typeface="Maven Pro"/>
                  <a:sym typeface="Maven Pro"/>
                </a:endParaRPr>
              </a:p>
            </p:txBody>
          </p:sp>
          <p:sp>
            <p:nvSpPr>
              <p:cNvPr id="498" name="Google Shape;498;p21"/>
              <p:cNvSpPr/>
              <p:nvPr/>
            </p:nvSpPr>
            <p:spPr>
              <a:xfrm rot="10800000" flipH="1">
                <a:off x="-11111" y="-13775"/>
                <a:ext cx="1277100" cy="1122300"/>
              </a:xfrm>
              <a:prstGeom prst="round1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>
                  <a:latin typeface="Maven Pro"/>
                  <a:ea typeface="Maven Pro"/>
                  <a:cs typeface="Maven Pro"/>
                  <a:sym typeface="Maven Pro"/>
                </a:endParaRPr>
              </a:p>
            </p:txBody>
          </p:sp>
          <p:sp>
            <p:nvSpPr>
              <p:cNvPr id="499" name="Google Shape;499;p21"/>
              <p:cNvSpPr/>
              <p:nvPr/>
            </p:nvSpPr>
            <p:spPr>
              <a:xfrm flipH="1">
                <a:off x="6872575" y="4829700"/>
                <a:ext cx="2263500" cy="313800"/>
              </a:xfrm>
              <a:prstGeom prst="round1Rect">
                <a:avLst>
                  <a:gd name="adj" fmla="val 50000"/>
                </a:avLst>
              </a:prstGeom>
              <a:solidFill>
                <a:srgbClr val="006DF5">
                  <a:alpha val="4051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>
                  <a:latin typeface="Maven Pro"/>
                  <a:ea typeface="Maven Pro"/>
                  <a:cs typeface="Maven Pro"/>
                  <a:sym typeface="Maven Pro"/>
                </a:endParaRPr>
              </a:p>
            </p:txBody>
          </p:sp>
          <p:sp>
            <p:nvSpPr>
              <p:cNvPr id="500" name="Google Shape;500;p21"/>
              <p:cNvSpPr/>
              <p:nvPr/>
            </p:nvSpPr>
            <p:spPr>
              <a:xfrm>
                <a:off x="-218875" y="307100"/>
                <a:ext cx="1882500" cy="213000"/>
              </a:xfrm>
              <a:prstGeom prst="roundRect">
                <a:avLst>
                  <a:gd name="adj" fmla="val 50000"/>
                </a:avLst>
              </a:prstGeom>
              <a:solidFill>
                <a:srgbClr val="516CEE">
                  <a:alpha val="60759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>
                  <a:latin typeface="Maven Pro"/>
                  <a:ea typeface="Maven Pro"/>
                  <a:cs typeface="Maven Pro"/>
                  <a:sym typeface="Maven Pro"/>
                </a:endParaRPr>
              </a:p>
            </p:txBody>
          </p:sp>
        </p:grpSp>
        <p:grpSp>
          <p:nvGrpSpPr>
            <p:cNvPr id="501" name="Google Shape;501;p21"/>
            <p:cNvGrpSpPr/>
            <p:nvPr/>
          </p:nvGrpSpPr>
          <p:grpSpPr>
            <a:xfrm>
              <a:off x="-260288" y="1809525"/>
              <a:ext cx="986125" cy="2095500"/>
              <a:chOff x="7631225" y="2241175"/>
              <a:chExt cx="986125" cy="2095500"/>
            </a:xfrm>
          </p:grpSpPr>
          <p:cxnSp>
            <p:nvCxnSpPr>
              <p:cNvPr id="502" name="Google Shape;502;p21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3" name="Google Shape;503;p21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4" name="Google Shape;504;p21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5" name="Google Shape;505;p21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6" name="Google Shape;506;p21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7" name="Google Shape;507;p21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8" name="Google Shape;508;p21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9" name="Google Shape;509;p21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0" name="Google Shape;510;p21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1" name="Google Shape;511;p21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2" name="Google Shape;512;p21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3" name="Google Shape;513;p21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4" name="Google Shape;514;p21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5" name="Google Shape;515;p21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516" name="Google Shape;516;p21"/>
            <p:cNvSpPr/>
            <p:nvPr/>
          </p:nvSpPr>
          <p:spPr>
            <a:xfrm rot="-5400000">
              <a:off x="5322038" y="-1374850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517" name="Google Shape;517;p21"/>
          <p:cNvSpPr txBox="1"/>
          <p:nvPr>
            <p:ph type="title"/>
          </p:nvPr>
        </p:nvSpPr>
        <p:spPr>
          <a:xfrm>
            <a:off x="6128383" y="2592212"/>
            <a:ext cx="4039600" cy="7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18" name="Google Shape;518;p21"/>
          <p:cNvSpPr txBox="1"/>
          <p:nvPr>
            <p:ph type="subTitle" idx="1"/>
          </p:nvPr>
        </p:nvSpPr>
        <p:spPr>
          <a:xfrm>
            <a:off x="6128383" y="3309907"/>
            <a:ext cx="4039600" cy="9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4_1_1_1_1"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0" name="Google Shape;520;p22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1" name="Google Shape;521;p22"/>
          <p:cNvGrpSpPr/>
          <p:nvPr/>
        </p:nvGrpSpPr>
        <p:grpSpPr>
          <a:xfrm>
            <a:off x="-504467" y="-95467"/>
            <a:ext cx="14156151" cy="4410733"/>
            <a:chOff x="-378350" y="-71600"/>
            <a:chExt cx="10617113" cy="3308050"/>
          </a:xfrm>
        </p:grpSpPr>
        <p:sp>
          <p:nvSpPr>
            <p:cNvPr id="522" name="Google Shape;522;p22"/>
            <p:cNvSpPr/>
            <p:nvPr/>
          </p:nvSpPr>
          <p:spPr>
            <a:xfrm rot="10800000" flipH="1">
              <a:off x="-378350" y="-7160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523" name="Google Shape;523;p22"/>
            <p:cNvGrpSpPr/>
            <p:nvPr/>
          </p:nvGrpSpPr>
          <p:grpSpPr>
            <a:xfrm>
              <a:off x="8353488" y="1352200"/>
              <a:ext cx="1885275" cy="1884250"/>
              <a:chOff x="2609275" y="3149350"/>
              <a:chExt cx="1885275" cy="1884250"/>
            </a:xfrm>
          </p:grpSpPr>
          <p:sp>
            <p:nvSpPr>
              <p:cNvPr id="524" name="Google Shape;524;p22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5" name="Google Shape;525;p22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6" name="Google Shape;526;p22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7" name="Google Shape;527;p22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8" name="Google Shape;528;p22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29" name="Google Shape;529;p22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0" name="Google Shape;530;p22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1" name="Google Shape;531;p22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2" name="Google Shape;532;p22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3" name="Google Shape;533;p22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4" name="Google Shape;534;p22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5" name="Google Shape;535;p22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6" name="Google Shape;536;p22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7" name="Google Shape;537;p22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8" name="Google Shape;538;p22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39" name="Google Shape;539;p22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40" name="Google Shape;540;p22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41" name="Google Shape;541;p22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42" name="Google Shape;542;p22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543" name="Google Shape;543;p22"/>
          <p:cNvSpPr/>
          <p:nvPr/>
        </p:nvSpPr>
        <p:spPr>
          <a:xfrm rot="10800000">
            <a:off x="9163433" y="0"/>
            <a:ext cx="3018000" cy="418400"/>
          </a:xfrm>
          <a:prstGeom prst="round1Rect">
            <a:avLst>
              <a:gd name="adj" fmla="val 50000"/>
            </a:avLst>
          </a:prstGeom>
          <a:solidFill>
            <a:srgbClr val="006DF5">
              <a:alpha val="405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544" name="Google Shape;544;p22"/>
          <p:cNvSpPr txBox="1"/>
          <p:nvPr>
            <p:ph type="title"/>
          </p:nvPr>
        </p:nvSpPr>
        <p:spPr>
          <a:xfrm>
            <a:off x="1803017" y="2380600"/>
            <a:ext cx="4039600" cy="122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45" name="Google Shape;545;p22"/>
          <p:cNvSpPr txBox="1"/>
          <p:nvPr>
            <p:ph type="subTitle" idx="1"/>
          </p:nvPr>
        </p:nvSpPr>
        <p:spPr>
          <a:xfrm>
            <a:off x="1803017" y="3521361"/>
            <a:ext cx="4039600" cy="9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4_1_1_1_1_1"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7" name="Google Shape;547;p23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8" name="Google Shape;548;p23"/>
          <p:cNvGrpSpPr/>
          <p:nvPr/>
        </p:nvGrpSpPr>
        <p:grpSpPr>
          <a:xfrm>
            <a:off x="0" y="0"/>
            <a:ext cx="12966800" cy="6857984"/>
            <a:chOff x="0" y="0"/>
            <a:chExt cx="9725100" cy="5143488"/>
          </a:xfrm>
        </p:grpSpPr>
        <p:sp>
          <p:nvSpPr>
            <p:cNvPr id="549" name="Google Shape;549;p23"/>
            <p:cNvSpPr/>
            <p:nvPr/>
          </p:nvSpPr>
          <p:spPr>
            <a:xfrm>
              <a:off x="0" y="4829688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550" name="Google Shape;550;p23"/>
            <p:cNvSpPr/>
            <p:nvPr/>
          </p:nvSpPr>
          <p:spPr>
            <a:xfrm>
              <a:off x="7842600" y="25110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551" name="Google Shape;551;p23"/>
            <p:cNvSpPr/>
            <p:nvPr/>
          </p:nvSpPr>
          <p:spPr>
            <a:xfrm rot="5400000">
              <a:off x="983550" y="-983550"/>
              <a:ext cx="358800" cy="23259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552" name="Google Shape;552;p23"/>
            <p:cNvSpPr/>
            <p:nvPr/>
          </p:nvSpPr>
          <p:spPr>
            <a:xfrm>
              <a:off x="0" y="0"/>
              <a:ext cx="579900" cy="23259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553" name="Google Shape;553;p23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54" name="Google Shape;554;p23"/>
          <p:cNvSpPr txBox="1"/>
          <p:nvPr>
            <p:ph type="body" idx="1"/>
          </p:nvPr>
        </p:nvSpPr>
        <p:spPr>
          <a:xfrm>
            <a:off x="963167" y="1583467"/>
            <a:ext cx="10265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1219200" lvl="1" indent="-406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828800" lvl="2" indent="-4064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2438400" lvl="3" indent="-406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3048000" lvl="4" indent="-406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3657600" lvl="5" indent="-4064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4267200" lvl="6" indent="-406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4876800" lvl="7" indent="-406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5486400" lvl="8" indent="-4064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6"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6" name="Google Shape;556;p2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7" name="Google Shape;557;p24"/>
          <p:cNvGrpSpPr/>
          <p:nvPr/>
        </p:nvGrpSpPr>
        <p:grpSpPr>
          <a:xfrm>
            <a:off x="0" y="-11632"/>
            <a:ext cx="12191967" cy="6869665"/>
            <a:chOff x="0" y="-8724"/>
            <a:chExt cx="9143975" cy="5152249"/>
          </a:xfrm>
        </p:grpSpPr>
        <p:sp>
          <p:nvSpPr>
            <p:cNvPr id="558" name="Google Shape;558;p24"/>
            <p:cNvSpPr/>
            <p:nvPr/>
          </p:nvSpPr>
          <p:spPr>
            <a:xfrm>
              <a:off x="8421575" y="3272125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0" y="4829725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560" name="Google Shape;560;p24"/>
            <p:cNvSpPr/>
            <p:nvPr/>
          </p:nvSpPr>
          <p:spPr>
            <a:xfrm rot="5400000">
              <a:off x="870900" y="-879624"/>
              <a:ext cx="433500" cy="21753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561" name="Google Shape;561;p24"/>
          <p:cNvGrpSpPr/>
          <p:nvPr/>
        </p:nvGrpSpPr>
        <p:grpSpPr>
          <a:xfrm>
            <a:off x="-525367" y="-225467"/>
            <a:ext cx="14441517" cy="4220717"/>
            <a:chOff x="-394025" y="-169100"/>
            <a:chExt cx="10831138" cy="3165538"/>
          </a:xfrm>
        </p:grpSpPr>
        <p:sp>
          <p:nvSpPr>
            <p:cNvPr id="562" name="Google Shape;562;p24"/>
            <p:cNvSpPr/>
            <p:nvPr/>
          </p:nvSpPr>
          <p:spPr>
            <a:xfrm rot="10800000">
              <a:off x="6344350" y="-169100"/>
              <a:ext cx="2936100" cy="7086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563" name="Google Shape;563;p24"/>
            <p:cNvGrpSpPr/>
            <p:nvPr/>
          </p:nvGrpSpPr>
          <p:grpSpPr>
            <a:xfrm>
              <a:off x="-394025" y="172575"/>
              <a:ext cx="986125" cy="2095500"/>
              <a:chOff x="7631225" y="2241175"/>
              <a:chExt cx="986125" cy="2095500"/>
            </a:xfrm>
          </p:grpSpPr>
          <p:cxnSp>
            <p:nvCxnSpPr>
              <p:cNvPr id="564" name="Google Shape;564;p24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5" name="Google Shape;565;p24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6" name="Google Shape;566;p24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7" name="Google Shape;567;p24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8" name="Google Shape;568;p24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69" name="Google Shape;569;p24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0" name="Google Shape;570;p24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1" name="Google Shape;571;p24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2" name="Google Shape;572;p24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3" name="Google Shape;573;p24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4" name="Google Shape;574;p24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5" name="Google Shape;575;p24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6" name="Google Shape;576;p24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7" name="Google Shape;577;p24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78" name="Google Shape;578;p24"/>
            <p:cNvGrpSpPr/>
            <p:nvPr/>
          </p:nvGrpSpPr>
          <p:grpSpPr>
            <a:xfrm>
              <a:off x="8551838" y="1112188"/>
              <a:ext cx="1885275" cy="1884250"/>
              <a:chOff x="2609275" y="3149350"/>
              <a:chExt cx="1885275" cy="1884250"/>
            </a:xfrm>
          </p:grpSpPr>
          <p:sp>
            <p:nvSpPr>
              <p:cNvPr id="579" name="Google Shape;579;p24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0" name="Google Shape;580;p24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1" name="Google Shape;581;p24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2" name="Google Shape;582;p24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3" name="Google Shape;583;p24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4" name="Google Shape;584;p24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5" name="Google Shape;585;p24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6" name="Google Shape;586;p24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7" name="Google Shape;587;p24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8" name="Google Shape;588;p24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89" name="Google Shape;589;p24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0" name="Google Shape;590;p24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1" name="Google Shape;591;p24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2" name="Google Shape;592;p24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3" name="Google Shape;593;p24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4" name="Google Shape;594;p24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5" name="Google Shape;595;p24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6" name="Google Shape;596;p24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597" name="Google Shape;597;p24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598" name="Google Shape;598;p24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99" name="Google Shape;599;p24"/>
          <p:cNvSpPr txBox="1"/>
          <p:nvPr>
            <p:ph type="subTitle" idx="1"/>
          </p:nvPr>
        </p:nvSpPr>
        <p:spPr>
          <a:xfrm>
            <a:off x="1322033" y="3823933"/>
            <a:ext cx="4252000" cy="16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00" name="Google Shape;600;p24"/>
          <p:cNvSpPr txBox="1"/>
          <p:nvPr>
            <p:ph type="subTitle" idx="2"/>
          </p:nvPr>
        </p:nvSpPr>
        <p:spPr>
          <a:xfrm>
            <a:off x="6618004" y="3823933"/>
            <a:ext cx="4252000" cy="16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01" name="Google Shape;601;p24"/>
          <p:cNvSpPr txBox="1"/>
          <p:nvPr>
            <p:ph type="subTitle" idx="3"/>
          </p:nvPr>
        </p:nvSpPr>
        <p:spPr>
          <a:xfrm>
            <a:off x="1322033" y="3423300"/>
            <a:ext cx="42520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02" name="Google Shape;602;p24"/>
          <p:cNvSpPr txBox="1"/>
          <p:nvPr>
            <p:ph type="subTitle" idx="4"/>
          </p:nvPr>
        </p:nvSpPr>
        <p:spPr>
          <a:xfrm>
            <a:off x="6618019" y="3423300"/>
            <a:ext cx="42520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"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" name="Google Shape;604;p25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5" name="Google Shape;605;p25"/>
          <p:cNvGrpSpPr/>
          <p:nvPr/>
        </p:nvGrpSpPr>
        <p:grpSpPr>
          <a:xfrm>
            <a:off x="-66433" y="-499400"/>
            <a:ext cx="12741900" cy="9907751"/>
            <a:chOff x="-49825" y="-374550"/>
            <a:chExt cx="9556425" cy="7430813"/>
          </a:xfrm>
        </p:grpSpPr>
        <p:sp>
          <p:nvSpPr>
            <p:cNvPr id="606" name="Google Shape;606;p25"/>
            <p:cNvSpPr/>
            <p:nvPr/>
          </p:nvSpPr>
          <p:spPr>
            <a:xfrm rot="10800000" flipH="1">
              <a:off x="-49825" y="-19510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607" name="Google Shape;607;p25"/>
            <p:cNvGrpSpPr/>
            <p:nvPr/>
          </p:nvGrpSpPr>
          <p:grpSpPr>
            <a:xfrm>
              <a:off x="8520475" y="-374550"/>
              <a:ext cx="986125" cy="2095500"/>
              <a:chOff x="7631225" y="2241175"/>
              <a:chExt cx="986125" cy="2095500"/>
            </a:xfrm>
          </p:grpSpPr>
          <p:cxnSp>
            <p:nvCxnSpPr>
              <p:cNvPr id="608" name="Google Shape;608;p25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09" name="Google Shape;609;p25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0" name="Google Shape;610;p25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1" name="Google Shape;611;p25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2" name="Google Shape;612;p25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3" name="Google Shape;613;p25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4" name="Google Shape;614;p25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5" name="Google Shape;615;p25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6" name="Google Shape;616;p25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7" name="Google Shape;617;p25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8" name="Google Shape;618;p25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19" name="Google Shape;619;p25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0" name="Google Shape;620;p25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21" name="Google Shape;621;p25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622" name="Google Shape;622;p25"/>
            <p:cNvSpPr/>
            <p:nvPr/>
          </p:nvSpPr>
          <p:spPr>
            <a:xfrm rot="5400000">
              <a:off x="2920037" y="4730438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623" name="Google Shape;623;p25"/>
          <p:cNvGrpSpPr/>
          <p:nvPr/>
        </p:nvGrpSpPr>
        <p:grpSpPr>
          <a:xfrm>
            <a:off x="-430833" y="4362800"/>
            <a:ext cx="12622833" cy="2495200"/>
            <a:chOff x="-323125" y="3272100"/>
            <a:chExt cx="9467125" cy="1871400"/>
          </a:xfrm>
        </p:grpSpPr>
        <p:sp>
          <p:nvSpPr>
            <p:cNvPr id="624" name="Google Shape;624;p25"/>
            <p:cNvSpPr/>
            <p:nvPr/>
          </p:nvSpPr>
          <p:spPr>
            <a:xfrm>
              <a:off x="0" y="3272100"/>
              <a:ext cx="4575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25" name="Google Shape;625;p25"/>
            <p:cNvSpPr/>
            <p:nvPr/>
          </p:nvSpPr>
          <p:spPr>
            <a:xfrm flipH="1">
              <a:off x="8600100" y="3551700"/>
              <a:ext cx="543900" cy="15918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26" name="Google Shape;626;p25"/>
            <p:cNvSpPr/>
            <p:nvPr/>
          </p:nvSpPr>
          <p:spPr>
            <a:xfrm>
              <a:off x="-323125" y="47304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27" name="Google Shape;627;p25"/>
            <p:cNvSpPr/>
            <p:nvPr/>
          </p:nvSpPr>
          <p:spPr>
            <a:xfrm flipH="1">
              <a:off x="6880500" y="482970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628" name="Google Shape;628;p25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29" name="Google Shape;629;p25"/>
          <p:cNvSpPr txBox="1"/>
          <p:nvPr>
            <p:ph type="subTitle" idx="1"/>
          </p:nvPr>
        </p:nvSpPr>
        <p:spPr>
          <a:xfrm>
            <a:off x="1064736" y="3823933"/>
            <a:ext cx="3186400" cy="16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30" name="Google Shape;630;p25"/>
          <p:cNvSpPr txBox="1"/>
          <p:nvPr>
            <p:ph type="subTitle" idx="2"/>
          </p:nvPr>
        </p:nvSpPr>
        <p:spPr>
          <a:xfrm>
            <a:off x="4502784" y="3823933"/>
            <a:ext cx="3186400" cy="16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31" name="Google Shape;631;p25"/>
          <p:cNvSpPr txBox="1"/>
          <p:nvPr>
            <p:ph type="subTitle" idx="3"/>
          </p:nvPr>
        </p:nvSpPr>
        <p:spPr>
          <a:xfrm>
            <a:off x="1064736" y="3423300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32" name="Google Shape;632;p25"/>
          <p:cNvSpPr txBox="1"/>
          <p:nvPr>
            <p:ph type="subTitle" idx="4"/>
          </p:nvPr>
        </p:nvSpPr>
        <p:spPr>
          <a:xfrm>
            <a:off x="4502795" y="3423300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33" name="Google Shape;633;p25"/>
          <p:cNvSpPr txBox="1"/>
          <p:nvPr>
            <p:ph type="subTitle" idx="5"/>
          </p:nvPr>
        </p:nvSpPr>
        <p:spPr>
          <a:xfrm>
            <a:off x="7940853" y="3823933"/>
            <a:ext cx="3186400" cy="16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34" name="Google Shape;634;p25"/>
          <p:cNvSpPr txBox="1"/>
          <p:nvPr>
            <p:ph type="subTitle" idx="6"/>
          </p:nvPr>
        </p:nvSpPr>
        <p:spPr>
          <a:xfrm>
            <a:off x="7940864" y="3423300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6"/>
          <p:cNvGrpSpPr/>
          <p:nvPr/>
        </p:nvGrpSpPr>
        <p:grpSpPr>
          <a:xfrm>
            <a:off x="-167" y="0"/>
            <a:ext cx="12192300" cy="6858000"/>
            <a:chOff x="-125" y="0"/>
            <a:chExt cx="9144225" cy="5143500"/>
          </a:xfrm>
        </p:grpSpPr>
        <p:sp>
          <p:nvSpPr>
            <p:cNvPr id="65" name="Google Shape;65;p6"/>
            <p:cNvSpPr/>
            <p:nvPr/>
          </p:nvSpPr>
          <p:spPr>
            <a:xfrm>
              <a:off x="8428900" y="0"/>
              <a:ext cx="715200" cy="715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433800" y="0"/>
              <a:ext cx="178800" cy="853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0" y="0"/>
              <a:ext cx="357600" cy="853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8" name="Google Shape;68;p6"/>
            <p:cNvSpPr/>
            <p:nvPr/>
          </p:nvSpPr>
          <p:spPr>
            <a:xfrm>
              <a:off x="8965200" y="2571600"/>
              <a:ext cx="178800" cy="2571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9" name="Google Shape;69;p6"/>
            <p:cNvSpPr/>
            <p:nvPr/>
          </p:nvSpPr>
          <p:spPr>
            <a:xfrm rot="5400000">
              <a:off x="553375" y="4411200"/>
              <a:ext cx="178800" cy="1285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70" name="Google Shape;70;p6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1_2"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6" name="Google Shape;636;p26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7" name="Google Shape;637;p26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8" name="Google Shape;638;p26"/>
          <p:cNvGrpSpPr/>
          <p:nvPr/>
        </p:nvGrpSpPr>
        <p:grpSpPr>
          <a:xfrm>
            <a:off x="-7839" y="196067"/>
            <a:ext cx="12557439" cy="6670833"/>
            <a:chOff x="-5879" y="147050"/>
            <a:chExt cx="9418079" cy="5003125"/>
          </a:xfrm>
        </p:grpSpPr>
        <p:sp>
          <p:nvSpPr>
            <p:cNvPr id="639" name="Google Shape;639;p26"/>
            <p:cNvSpPr/>
            <p:nvPr/>
          </p:nvSpPr>
          <p:spPr>
            <a:xfrm>
              <a:off x="-5879" y="3278775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40" name="Google Shape;640;p26"/>
            <p:cNvSpPr/>
            <p:nvPr/>
          </p:nvSpPr>
          <p:spPr>
            <a:xfrm rot="-5400000">
              <a:off x="7966213" y="3965700"/>
              <a:ext cx="493800" cy="18618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41" name="Google Shape;641;p26"/>
            <p:cNvSpPr/>
            <p:nvPr/>
          </p:nvSpPr>
          <p:spPr>
            <a:xfrm>
              <a:off x="0" y="4829625"/>
              <a:ext cx="22158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42" name="Google Shape;642;p26"/>
            <p:cNvSpPr/>
            <p:nvPr/>
          </p:nvSpPr>
          <p:spPr>
            <a:xfrm>
              <a:off x="7529700" y="1470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643" name="Google Shape;643;p26"/>
          <p:cNvGrpSpPr/>
          <p:nvPr/>
        </p:nvGrpSpPr>
        <p:grpSpPr>
          <a:xfrm>
            <a:off x="-215033" y="-1863683"/>
            <a:ext cx="13023733" cy="6689684"/>
            <a:chOff x="-161275" y="-1397762"/>
            <a:chExt cx="9767800" cy="5017263"/>
          </a:xfrm>
        </p:grpSpPr>
        <p:sp>
          <p:nvSpPr>
            <p:cNvPr id="644" name="Google Shape;644;p26"/>
            <p:cNvSpPr/>
            <p:nvPr/>
          </p:nvSpPr>
          <p:spPr>
            <a:xfrm rot="10800000" flipH="1">
              <a:off x="-161275" y="-364900"/>
              <a:ext cx="3429000" cy="8514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645" name="Google Shape;645;p26"/>
            <p:cNvGrpSpPr/>
            <p:nvPr/>
          </p:nvGrpSpPr>
          <p:grpSpPr>
            <a:xfrm>
              <a:off x="8620400" y="1524000"/>
              <a:ext cx="986125" cy="2095500"/>
              <a:chOff x="7631225" y="2241175"/>
              <a:chExt cx="986125" cy="2095500"/>
            </a:xfrm>
          </p:grpSpPr>
          <p:cxnSp>
            <p:nvCxnSpPr>
              <p:cNvPr id="646" name="Google Shape;646;p26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7" name="Google Shape;647;p26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8" name="Google Shape;648;p26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49" name="Google Shape;649;p26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0" name="Google Shape;650;p26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1" name="Google Shape;651;p26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2" name="Google Shape;652;p26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3" name="Google Shape;653;p26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4" name="Google Shape;654;p26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5" name="Google Shape;655;p26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6" name="Google Shape;656;p26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7" name="Google Shape;657;p26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8" name="Google Shape;658;p26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59" name="Google Shape;659;p26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60" name="Google Shape;660;p26"/>
            <p:cNvGrpSpPr/>
            <p:nvPr/>
          </p:nvGrpSpPr>
          <p:grpSpPr>
            <a:xfrm>
              <a:off x="4796563" y="-1397762"/>
              <a:ext cx="1885275" cy="1884250"/>
              <a:chOff x="2609275" y="3149350"/>
              <a:chExt cx="1885275" cy="1884250"/>
            </a:xfrm>
          </p:grpSpPr>
          <p:sp>
            <p:nvSpPr>
              <p:cNvPr id="661" name="Google Shape;661;p26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2" name="Google Shape;662;p26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3" name="Google Shape;663;p26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4" name="Google Shape;664;p26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5" name="Google Shape;665;p26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6" name="Google Shape;666;p26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7" name="Google Shape;667;p26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8" name="Google Shape;668;p26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69" name="Google Shape;669;p26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0" name="Google Shape;670;p26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1" name="Google Shape;671;p26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2" name="Google Shape;672;p26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3" name="Google Shape;673;p26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4" name="Google Shape;674;p26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5" name="Google Shape;675;p26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6" name="Google Shape;676;p26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7" name="Google Shape;677;p26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8" name="Google Shape;678;p26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679" name="Google Shape;679;p26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sp>
        <p:nvSpPr>
          <p:cNvPr id="680" name="Google Shape;680;p26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81" name="Google Shape;681;p26"/>
          <p:cNvSpPr txBox="1"/>
          <p:nvPr>
            <p:ph type="subTitle" idx="1"/>
          </p:nvPr>
        </p:nvSpPr>
        <p:spPr>
          <a:xfrm>
            <a:off x="3848400" y="2342933"/>
            <a:ext cx="4495200" cy="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82" name="Google Shape;682;p26"/>
          <p:cNvSpPr txBox="1"/>
          <p:nvPr>
            <p:ph type="subTitle" idx="2"/>
          </p:nvPr>
        </p:nvSpPr>
        <p:spPr>
          <a:xfrm>
            <a:off x="3848400" y="1942300"/>
            <a:ext cx="44952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83" name="Google Shape;683;p26"/>
          <p:cNvSpPr txBox="1"/>
          <p:nvPr>
            <p:ph type="subTitle" idx="3"/>
          </p:nvPr>
        </p:nvSpPr>
        <p:spPr>
          <a:xfrm>
            <a:off x="3848400" y="3752000"/>
            <a:ext cx="4495200" cy="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84" name="Google Shape;684;p26"/>
          <p:cNvSpPr txBox="1"/>
          <p:nvPr>
            <p:ph type="subTitle" idx="4"/>
          </p:nvPr>
        </p:nvSpPr>
        <p:spPr>
          <a:xfrm>
            <a:off x="3848400" y="3351367"/>
            <a:ext cx="44952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685" name="Google Shape;685;p26"/>
          <p:cNvSpPr txBox="1"/>
          <p:nvPr>
            <p:ph type="subTitle" idx="5"/>
          </p:nvPr>
        </p:nvSpPr>
        <p:spPr>
          <a:xfrm>
            <a:off x="3848400" y="5161067"/>
            <a:ext cx="4495200" cy="5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686" name="Google Shape;686;p26"/>
          <p:cNvSpPr txBox="1"/>
          <p:nvPr>
            <p:ph type="subTitle" idx="6"/>
          </p:nvPr>
        </p:nvSpPr>
        <p:spPr>
          <a:xfrm>
            <a:off x="3848400" y="4760433"/>
            <a:ext cx="44952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1_1"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8" name="Google Shape;688;p27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89" name="Google Shape;689;p27"/>
          <p:cNvGrpSpPr/>
          <p:nvPr/>
        </p:nvGrpSpPr>
        <p:grpSpPr>
          <a:xfrm>
            <a:off x="-497933" y="0"/>
            <a:ext cx="12689933" cy="6883767"/>
            <a:chOff x="-373450" y="0"/>
            <a:chExt cx="9517450" cy="5162825"/>
          </a:xfrm>
        </p:grpSpPr>
        <p:sp>
          <p:nvSpPr>
            <p:cNvPr id="690" name="Google Shape;690;p27"/>
            <p:cNvSpPr/>
            <p:nvPr/>
          </p:nvSpPr>
          <p:spPr>
            <a:xfrm flipH="1">
              <a:off x="8421600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91" name="Google Shape;691;p27"/>
            <p:cNvSpPr/>
            <p:nvPr/>
          </p:nvSpPr>
          <p:spPr>
            <a:xfrm rot="5400000" flipH="1">
              <a:off x="893400" y="3800225"/>
              <a:ext cx="441600" cy="2283600"/>
            </a:xfrm>
            <a:prstGeom prst="round1Rect">
              <a:avLst>
                <a:gd name="adj" fmla="val 49349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92" name="Google Shape;692;p27"/>
            <p:cNvSpPr/>
            <p:nvPr/>
          </p:nvSpPr>
          <p:spPr>
            <a:xfrm rot="10800000">
              <a:off x="6880500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693" name="Google Shape;693;p27"/>
            <p:cNvSpPr/>
            <p:nvPr/>
          </p:nvSpPr>
          <p:spPr>
            <a:xfrm>
              <a:off x="-373450" y="10080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694" name="Google Shape;694;p27"/>
          <p:cNvGrpSpPr/>
          <p:nvPr/>
        </p:nvGrpSpPr>
        <p:grpSpPr>
          <a:xfrm>
            <a:off x="11434084" y="5333184"/>
            <a:ext cx="2513700" cy="2512333"/>
            <a:chOff x="2609275" y="3149350"/>
            <a:chExt cx="1885275" cy="1884250"/>
          </a:xfrm>
        </p:grpSpPr>
        <p:sp>
          <p:nvSpPr>
            <p:cNvPr id="695" name="Google Shape;695;p27"/>
            <p:cNvSpPr/>
            <p:nvPr/>
          </p:nvSpPr>
          <p:spPr>
            <a:xfrm>
              <a:off x="3923900" y="3224950"/>
              <a:ext cx="494025" cy="495025"/>
            </a:xfrm>
            <a:custGeom>
              <a:avLst/>
              <a:gdLst/>
              <a:ahLst/>
              <a:cxnLst/>
              <a:rect l="l" t="t" r="r" b="b"/>
              <a:pathLst>
                <a:path w="19761" h="19801" extrusionOk="0">
                  <a:moveTo>
                    <a:pt x="485" y="202"/>
                  </a:moveTo>
                  <a:cubicBezTo>
                    <a:pt x="323" y="162"/>
                    <a:pt x="162" y="81"/>
                    <a:pt x="1" y="1"/>
                  </a:cubicBezTo>
                  <a:lnTo>
                    <a:pt x="19761" y="19801"/>
                  </a:lnTo>
                  <a:cubicBezTo>
                    <a:pt x="19720" y="19640"/>
                    <a:pt x="19640" y="19478"/>
                    <a:pt x="19559" y="19317"/>
                  </a:cubicBezTo>
                  <a:lnTo>
                    <a:pt x="485" y="2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96" name="Google Shape;696;p27"/>
            <p:cNvSpPr/>
            <p:nvPr/>
          </p:nvSpPr>
          <p:spPr>
            <a:xfrm>
              <a:off x="3725300" y="3164475"/>
              <a:ext cx="753125" cy="753100"/>
            </a:xfrm>
            <a:custGeom>
              <a:avLst/>
              <a:gdLst/>
              <a:ahLst/>
              <a:cxnLst/>
              <a:rect l="l" t="t" r="r" b="b"/>
              <a:pathLst>
                <a:path w="30125" h="30124" extrusionOk="0">
                  <a:moveTo>
                    <a:pt x="323" y="81"/>
                  </a:moveTo>
                  <a:cubicBezTo>
                    <a:pt x="202" y="41"/>
                    <a:pt x="122" y="41"/>
                    <a:pt x="1" y="0"/>
                  </a:cubicBezTo>
                  <a:lnTo>
                    <a:pt x="30124" y="30124"/>
                  </a:lnTo>
                  <a:cubicBezTo>
                    <a:pt x="30084" y="30043"/>
                    <a:pt x="30084" y="29922"/>
                    <a:pt x="30043" y="29801"/>
                  </a:cubicBezTo>
                  <a:lnTo>
                    <a:pt x="323" y="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97" name="Google Shape;697;p27"/>
            <p:cNvSpPr/>
            <p:nvPr/>
          </p:nvSpPr>
          <p:spPr>
            <a:xfrm>
              <a:off x="3572075" y="3149350"/>
              <a:ext cx="922475" cy="922475"/>
            </a:xfrm>
            <a:custGeom>
              <a:avLst/>
              <a:gdLst/>
              <a:ahLst/>
              <a:cxnLst/>
              <a:rect l="l" t="t" r="r" b="b"/>
              <a:pathLst>
                <a:path w="36899" h="36899" extrusionOk="0">
                  <a:moveTo>
                    <a:pt x="282" y="0"/>
                  </a:moveTo>
                  <a:cubicBezTo>
                    <a:pt x="161" y="0"/>
                    <a:pt x="81" y="0"/>
                    <a:pt x="0" y="0"/>
                  </a:cubicBezTo>
                  <a:lnTo>
                    <a:pt x="36898" y="36899"/>
                  </a:lnTo>
                  <a:cubicBezTo>
                    <a:pt x="36898" y="36778"/>
                    <a:pt x="36898" y="36697"/>
                    <a:pt x="36858" y="36616"/>
                  </a:cubicBezTo>
                  <a:lnTo>
                    <a:pt x="2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98" name="Google Shape;698;p27"/>
            <p:cNvSpPr/>
            <p:nvPr/>
          </p:nvSpPr>
          <p:spPr>
            <a:xfrm>
              <a:off x="3440000" y="315440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242" y="0"/>
                  </a:moveTo>
                  <a:cubicBezTo>
                    <a:pt x="162" y="40"/>
                    <a:pt x="81" y="40"/>
                    <a:pt x="0" y="40"/>
                  </a:cubicBezTo>
                  <a:lnTo>
                    <a:pt x="41899" y="41939"/>
                  </a:lnTo>
                  <a:cubicBezTo>
                    <a:pt x="41899" y="41858"/>
                    <a:pt x="41939" y="41778"/>
                    <a:pt x="41939" y="416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699" name="Google Shape;699;p27"/>
            <p:cNvSpPr/>
            <p:nvPr/>
          </p:nvSpPr>
          <p:spPr>
            <a:xfrm>
              <a:off x="3323050" y="3175550"/>
              <a:ext cx="1145275" cy="1144275"/>
            </a:xfrm>
            <a:custGeom>
              <a:avLst/>
              <a:gdLst/>
              <a:ahLst/>
              <a:cxnLst/>
              <a:rect l="l" t="t" r="r" b="b"/>
              <a:pathLst>
                <a:path w="45811" h="45771" extrusionOk="0">
                  <a:moveTo>
                    <a:pt x="243" y="1"/>
                  </a:moveTo>
                  <a:cubicBezTo>
                    <a:pt x="162" y="1"/>
                    <a:pt x="81" y="41"/>
                    <a:pt x="1" y="41"/>
                  </a:cubicBezTo>
                  <a:lnTo>
                    <a:pt x="45730" y="45771"/>
                  </a:lnTo>
                  <a:cubicBezTo>
                    <a:pt x="45771" y="45690"/>
                    <a:pt x="45771" y="45610"/>
                    <a:pt x="45811" y="455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0" name="Google Shape;700;p27"/>
            <p:cNvSpPr/>
            <p:nvPr/>
          </p:nvSpPr>
          <p:spPr>
            <a:xfrm>
              <a:off x="3218200" y="320782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202" y="0"/>
                  </a:moveTo>
                  <a:cubicBezTo>
                    <a:pt x="122" y="0"/>
                    <a:pt x="81" y="41"/>
                    <a:pt x="1" y="81"/>
                  </a:cubicBezTo>
                  <a:lnTo>
                    <a:pt x="48593" y="48674"/>
                  </a:lnTo>
                  <a:cubicBezTo>
                    <a:pt x="48634" y="48633"/>
                    <a:pt x="48674" y="48553"/>
                    <a:pt x="48674" y="484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1" name="Google Shape;701;p27"/>
            <p:cNvSpPr/>
            <p:nvPr/>
          </p:nvSpPr>
          <p:spPr>
            <a:xfrm>
              <a:off x="3122425" y="324915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202" y="1"/>
                  </a:moveTo>
                  <a:cubicBezTo>
                    <a:pt x="122" y="41"/>
                    <a:pt x="81" y="81"/>
                    <a:pt x="1" y="122"/>
                  </a:cubicBezTo>
                  <a:lnTo>
                    <a:pt x="50771" y="50852"/>
                  </a:lnTo>
                  <a:cubicBezTo>
                    <a:pt x="50771" y="50811"/>
                    <a:pt x="50811" y="50731"/>
                    <a:pt x="50852" y="506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2" name="Google Shape;702;p27"/>
            <p:cNvSpPr/>
            <p:nvPr/>
          </p:nvSpPr>
          <p:spPr>
            <a:xfrm>
              <a:off x="3035725" y="3299550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162" y="1"/>
                  </a:moveTo>
                  <a:cubicBezTo>
                    <a:pt x="81" y="41"/>
                    <a:pt x="41" y="82"/>
                    <a:pt x="1" y="122"/>
                  </a:cubicBezTo>
                  <a:lnTo>
                    <a:pt x="52182" y="52344"/>
                  </a:lnTo>
                  <a:cubicBezTo>
                    <a:pt x="52223" y="52263"/>
                    <a:pt x="52263" y="52223"/>
                    <a:pt x="52303" y="521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3" name="Google Shape;703;p27"/>
            <p:cNvSpPr/>
            <p:nvPr/>
          </p:nvSpPr>
          <p:spPr>
            <a:xfrm>
              <a:off x="2956075" y="3358025"/>
              <a:ext cx="1328775" cy="1329775"/>
            </a:xfrm>
            <a:custGeom>
              <a:avLst/>
              <a:gdLst/>
              <a:ahLst/>
              <a:cxnLst/>
              <a:rect l="l" t="t" r="r" b="b"/>
              <a:pathLst>
                <a:path w="53151" h="53191" extrusionOk="0">
                  <a:moveTo>
                    <a:pt x="122" y="1"/>
                  </a:moveTo>
                  <a:cubicBezTo>
                    <a:pt x="82" y="41"/>
                    <a:pt x="41" y="82"/>
                    <a:pt x="1" y="122"/>
                  </a:cubicBezTo>
                  <a:lnTo>
                    <a:pt x="53030" y="53191"/>
                  </a:lnTo>
                  <a:cubicBezTo>
                    <a:pt x="53070" y="53110"/>
                    <a:pt x="53110" y="53070"/>
                    <a:pt x="53151" y="53030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4" name="Google Shape;704;p27"/>
            <p:cNvSpPr/>
            <p:nvPr/>
          </p:nvSpPr>
          <p:spPr>
            <a:xfrm>
              <a:off x="2883500" y="3422550"/>
              <a:ext cx="1336825" cy="1336825"/>
            </a:xfrm>
            <a:custGeom>
              <a:avLst/>
              <a:gdLst/>
              <a:ahLst/>
              <a:cxnLst/>
              <a:rect l="l" t="t" r="r" b="b"/>
              <a:pathLst>
                <a:path w="53473" h="53473" extrusionOk="0">
                  <a:moveTo>
                    <a:pt x="121" y="1"/>
                  </a:moveTo>
                  <a:cubicBezTo>
                    <a:pt x="121" y="1"/>
                    <a:pt x="81" y="81"/>
                    <a:pt x="81" y="81"/>
                  </a:cubicBezTo>
                  <a:cubicBezTo>
                    <a:pt x="41" y="122"/>
                    <a:pt x="0" y="122"/>
                    <a:pt x="0" y="162"/>
                  </a:cubicBezTo>
                  <a:lnTo>
                    <a:pt x="53311" y="53473"/>
                  </a:lnTo>
                  <a:cubicBezTo>
                    <a:pt x="53311" y="53473"/>
                    <a:pt x="53392" y="53433"/>
                    <a:pt x="53392" y="53433"/>
                  </a:cubicBezTo>
                  <a:cubicBezTo>
                    <a:pt x="53432" y="53392"/>
                    <a:pt x="53432" y="53392"/>
                    <a:pt x="53473" y="533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5" name="Google Shape;705;p27"/>
            <p:cNvSpPr/>
            <p:nvPr/>
          </p:nvSpPr>
          <p:spPr>
            <a:xfrm>
              <a:off x="2817975" y="3495150"/>
              <a:ext cx="1329775" cy="1329775"/>
            </a:xfrm>
            <a:custGeom>
              <a:avLst/>
              <a:gdLst/>
              <a:ahLst/>
              <a:cxnLst/>
              <a:rect l="l" t="t" r="r" b="b"/>
              <a:pathLst>
                <a:path w="53191" h="53191" extrusionOk="0">
                  <a:moveTo>
                    <a:pt x="121" y="0"/>
                  </a:moveTo>
                  <a:cubicBezTo>
                    <a:pt x="81" y="41"/>
                    <a:pt x="41" y="121"/>
                    <a:pt x="0" y="161"/>
                  </a:cubicBezTo>
                  <a:lnTo>
                    <a:pt x="53029" y="53190"/>
                  </a:lnTo>
                  <a:cubicBezTo>
                    <a:pt x="53110" y="53150"/>
                    <a:pt x="53150" y="53109"/>
                    <a:pt x="53190" y="53069"/>
                  </a:cubicBezTo>
                  <a:lnTo>
                    <a:pt x="1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6" name="Google Shape;706;p27"/>
            <p:cNvSpPr/>
            <p:nvPr/>
          </p:nvSpPr>
          <p:spPr>
            <a:xfrm>
              <a:off x="2760500" y="3574775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81" y="1"/>
                  </a:moveTo>
                  <a:cubicBezTo>
                    <a:pt x="41" y="82"/>
                    <a:pt x="41" y="122"/>
                    <a:pt x="1" y="162"/>
                  </a:cubicBezTo>
                  <a:lnTo>
                    <a:pt x="52142" y="52344"/>
                  </a:lnTo>
                  <a:cubicBezTo>
                    <a:pt x="52182" y="52304"/>
                    <a:pt x="52263" y="52263"/>
                    <a:pt x="52303" y="522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7" name="Google Shape;707;p27"/>
            <p:cNvSpPr/>
            <p:nvPr/>
          </p:nvSpPr>
          <p:spPr>
            <a:xfrm>
              <a:off x="2710100" y="366250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81" y="0"/>
                  </a:moveTo>
                  <a:cubicBezTo>
                    <a:pt x="41" y="41"/>
                    <a:pt x="41" y="121"/>
                    <a:pt x="0" y="162"/>
                  </a:cubicBezTo>
                  <a:lnTo>
                    <a:pt x="50650" y="50851"/>
                  </a:lnTo>
                  <a:cubicBezTo>
                    <a:pt x="50690" y="50811"/>
                    <a:pt x="50771" y="50771"/>
                    <a:pt x="50851" y="50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8" name="Google Shape;708;p27"/>
            <p:cNvSpPr/>
            <p:nvPr/>
          </p:nvSpPr>
          <p:spPr>
            <a:xfrm>
              <a:off x="2667750" y="375827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81" y="0"/>
                  </a:moveTo>
                  <a:cubicBezTo>
                    <a:pt x="41" y="41"/>
                    <a:pt x="41" y="121"/>
                    <a:pt x="1" y="202"/>
                  </a:cubicBezTo>
                  <a:lnTo>
                    <a:pt x="48513" y="48674"/>
                  </a:lnTo>
                  <a:cubicBezTo>
                    <a:pt x="48553" y="48633"/>
                    <a:pt x="48634" y="48633"/>
                    <a:pt x="48674" y="485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09" name="Google Shape;709;p27"/>
            <p:cNvSpPr/>
            <p:nvPr/>
          </p:nvSpPr>
          <p:spPr>
            <a:xfrm>
              <a:off x="2635500" y="3863125"/>
              <a:ext cx="1144275" cy="1144275"/>
            </a:xfrm>
            <a:custGeom>
              <a:avLst/>
              <a:gdLst/>
              <a:ahLst/>
              <a:cxnLst/>
              <a:rect l="l" t="t" r="r" b="b"/>
              <a:pathLst>
                <a:path w="45771" h="45771" extrusionOk="0">
                  <a:moveTo>
                    <a:pt x="41" y="0"/>
                  </a:moveTo>
                  <a:cubicBezTo>
                    <a:pt x="41" y="81"/>
                    <a:pt x="0" y="121"/>
                    <a:pt x="0" y="202"/>
                  </a:cubicBezTo>
                  <a:lnTo>
                    <a:pt x="45569" y="45770"/>
                  </a:lnTo>
                  <a:cubicBezTo>
                    <a:pt x="45649" y="45770"/>
                    <a:pt x="45730" y="45730"/>
                    <a:pt x="45770" y="45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10" name="Google Shape;710;p27"/>
            <p:cNvSpPr/>
            <p:nvPr/>
          </p:nvSpPr>
          <p:spPr>
            <a:xfrm>
              <a:off x="2615325" y="398005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1" y="1"/>
                  </a:moveTo>
                  <a:cubicBezTo>
                    <a:pt x="1" y="82"/>
                    <a:pt x="1" y="162"/>
                    <a:pt x="1" y="243"/>
                  </a:cubicBezTo>
                  <a:lnTo>
                    <a:pt x="41657" y="41940"/>
                  </a:lnTo>
                  <a:cubicBezTo>
                    <a:pt x="41738" y="41900"/>
                    <a:pt x="41859" y="41900"/>
                    <a:pt x="41940" y="419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11" name="Google Shape;711;p27"/>
            <p:cNvSpPr/>
            <p:nvPr/>
          </p:nvSpPr>
          <p:spPr>
            <a:xfrm>
              <a:off x="2609275" y="4111125"/>
              <a:ext cx="922500" cy="922475"/>
            </a:xfrm>
            <a:custGeom>
              <a:avLst/>
              <a:gdLst/>
              <a:ahLst/>
              <a:cxnLst/>
              <a:rect l="l" t="t" r="r" b="b"/>
              <a:pathLst>
                <a:path w="36900" h="36899" extrusionOk="0">
                  <a:moveTo>
                    <a:pt x="1" y="0"/>
                  </a:moveTo>
                  <a:cubicBezTo>
                    <a:pt x="1" y="81"/>
                    <a:pt x="1" y="202"/>
                    <a:pt x="1" y="283"/>
                  </a:cubicBezTo>
                  <a:lnTo>
                    <a:pt x="36617" y="36899"/>
                  </a:lnTo>
                  <a:cubicBezTo>
                    <a:pt x="36697" y="36899"/>
                    <a:pt x="36818" y="36899"/>
                    <a:pt x="36899" y="3689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12" name="Google Shape;712;p27"/>
            <p:cNvSpPr/>
            <p:nvPr/>
          </p:nvSpPr>
          <p:spPr>
            <a:xfrm>
              <a:off x="2625400" y="4264350"/>
              <a:ext cx="753125" cy="754125"/>
            </a:xfrm>
            <a:custGeom>
              <a:avLst/>
              <a:gdLst/>
              <a:ahLst/>
              <a:cxnLst/>
              <a:rect l="l" t="t" r="r" b="b"/>
              <a:pathLst>
                <a:path w="30125" h="30165" extrusionOk="0">
                  <a:moveTo>
                    <a:pt x="1" y="1"/>
                  </a:moveTo>
                  <a:cubicBezTo>
                    <a:pt x="1" y="122"/>
                    <a:pt x="41" y="243"/>
                    <a:pt x="41" y="364"/>
                  </a:cubicBezTo>
                  <a:lnTo>
                    <a:pt x="29762" y="30084"/>
                  </a:lnTo>
                  <a:cubicBezTo>
                    <a:pt x="29883" y="30124"/>
                    <a:pt x="30004" y="30124"/>
                    <a:pt x="30124" y="301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13" name="Google Shape;713;p27"/>
            <p:cNvSpPr/>
            <p:nvPr/>
          </p:nvSpPr>
          <p:spPr>
            <a:xfrm>
              <a:off x="2684900" y="4462975"/>
              <a:ext cx="495025" cy="495025"/>
            </a:xfrm>
            <a:custGeom>
              <a:avLst/>
              <a:gdLst/>
              <a:ahLst/>
              <a:cxnLst/>
              <a:rect l="l" t="t" r="r" b="b"/>
              <a:pathLst>
                <a:path w="19801" h="19801" extrusionOk="0">
                  <a:moveTo>
                    <a:pt x="0" y="0"/>
                  </a:moveTo>
                  <a:cubicBezTo>
                    <a:pt x="81" y="161"/>
                    <a:pt x="161" y="323"/>
                    <a:pt x="242" y="484"/>
                  </a:cubicBezTo>
                  <a:lnTo>
                    <a:pt x="19316" y="19599"/>
                  </a:lnTo>
                  <a:cubicBezTo>
                    <a:pt x="19478" y="19639"/>
                    <a:pt x="19639" y="19720"/>
                    <a:pt x="19800" y="198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714" name="Google Shape;714;p27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15" name="Google Shape;715;p27"/>
          <p:cNvSpPr txBox="1"/>
          <p:nvPr>
            <p:ph type="subTitle" idx="1"/>
          </p:nvPr>
        </p:nvSpPr>
        <p:spPr>
          <a:xfrm>
            <a:off x="2236767" y="2349600"/>
            <a:ext cx="3604400" cy="11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16" name="Google Shape;716;p27"/>
          <p:cNvSpPr txBox="1"/>
          <p:nvPr>
            <p:ph type="subTitle" idx="2"/>
          </p:nvPr>
        </p:nvSpPr>
        <p:spPr>
          <a:xfrm>
            <a:off x="7624333" y="2349600"/>
            <a:ext cx="3604400" cy="11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17" name="Google Shape;717;p27"/>
          <p:cNvSpPr txBox="1"/>
          <p:nvPr>
            <p:ph type="subTitle" idx="3"/>
          </p:nvPr>
        </p:nvSpPr>
        <p:spPr>
          <a:xfrm>
            <a:off x="2236767" y="1948967"/>
            <a:ext cx="3604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18" name="Google Shape;718;p27"/>
          <p:cNvSpPr txBox="1"/>
          <p:nvPr>
            <p:ph type="subTitle" idx="4"/>
          </p:nvPr>
        </p:nvSpPr>
        <p:spPr>
          <a:xfrm>
            <a:off x="7624355" y="1948967"/>
            <a:ext cx="3604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19" name="Google Shape;719;p27"/>
          <p:cNvSpPr txBox="1"/>
          <p:nvPr>
            <p:ph type="subTitle" idx="5"/>
          </p:nvPr>
        </p:nvSpPr>
        <p:spPr>
          <a:xfrm>
            <a:off x="2236767" y="4604133"/>
            <a:ext cx="3604400" cy="11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20" name="Google Shape;720;p27"/>
          <p:cNvSpPr txBox="1"/>
          <p:nvPr>
            <p:ph type="subTitle" idx="6"/>
          </p:nvPr>
        </p:nvSpPr>
        <p:spPr>
          <a:xfrm>
            <a:off x="7624333" y="4604133"/>
            <a:ext cx="3604400" cy="11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21" name="Google Shape;721;p27"/>
          <p:cNvSpPr txBox="1"/>
          <p:nvPr>
            <p:ph type="subTitle" idx="7"/>
          </p:nvPr>
        </p:nvSpPr>
        <p:spPr>
          <a:xfrm>
            <a:off x="2236767" y="4203500"/>
            <a:ext cx="3604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22" name="Google Shape;722;p27"/>
          <p:cNvSpPr txBox="1"/>
          <p:nvPr>
            <p:ph type="subTitle" idx="8"/>
          </p:nvPr>
        </p:nvSpPr>
        <p:spPr>
          <a:xfrm>
            <a:off x="7624355" y="4203500"/>
            <a:ext cx="3604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_1_1"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4" name="Google Shape;724;p28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25" name="Google Shape;725;p28"/>
          <p:cNvGrpSpPr/>
          <p:nvPr/>
        </p:nvGrpSpPr>
        <p:grpSpPr>
          <a:xfrm>
            <a:off x="-790133" y="-2682700"/>
            <a:ext cx="13165811" cy="10140567"/>
            <a:chOff x="-592600" y="-2012025"/>
            <a:chExt cx="9874358" cy="7605425"/>
          </a:xfrm>
        </p:grpSpPr>
        <p:sp>
          <p:nvSpPr>
            <p:cNvPr id="726" name="Google Shape;726;p28"/>
            <p:cNvSpPr/>
            <p:nvPr/>
          </p:nvSpPr>
          <p:spPr>
            <a:xfrm rot="10799348">
              <a:off x="6119758" y="-182323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727" name="Google Shape;727;p28"/>
            <p:cNvGrpSpPr/>
            <p:nvPr/>
          </p:nvGrpSpPr>
          <p:grpSpPr>
            <a:xfrm>
              <a:off x="-592600" y="3497900"/>
              <a:ext cx="986125" cy="2095500"/>
              <a:chOff x="7631225" y="2241175"/>
              <a:chExt cx="986125" cy="2095500"/>
            </a:xfrm>
          </p:grpSpPr>
          <p:cxnSp>
            <p:nvCxnSpPr>
              <p:cNvPr id="728" name="Google Shape;728;p28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29" name="Google Shape;729;p28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0" name="Google Shape;730;p28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1" name="Google Shape;731;p28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2" name="Google Shape;732;p28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3" name="Google Shape;733;p28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4" name="Google Shape;734;p28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5" name="Google Shape;735;p28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6" name="Google Shape;736;p28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7" name="Google Shape;737;p28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8" name="Google Shape;738;p28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39" name="Google Shape;739;p28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0" name="Google Shape;740;p28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741" name="Google Shape;741;p28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742" name="Google Shape;742;p28"/>
            <p:cNvSpPr/>
            <p:nvPr/>
          </p:nvSpPr>
          <p:spPr>
            <a:xfrm rot="-5400000">
              <a:off x="3028700" y="-2012025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743" name="Google Shape;743;p28"/>
          <p:cNvGrpSpPr/>
          <p:nvPr/>
        </p:nvGrpSpPr>
        <p:grpSpPr>
          <a:xfrm>
            <a:off x="-7839" y="0"/>
            <a:ext cx="12743939" cy="6624600"/>
            <a:chOff x="-5879" y="0"/>
            <a:chExt cx="9557954" cy="4968450"/>
          </a:xfrm>
        </p:grpSpPr>
        <p:sp>
          <p:nvSpPr>
            <p:cNvPr id="744" name="Google Shape;744;p28"/>
            <p:cNvSpPr/>
            <p:nvPr/>
          </p:nvSpPr>
          <p:spPr>
            <a:xfrm>
              <a:off x="7669575" y="47554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45" name="Google Shape;745;p28"/>
            <p:cNvSpPr/>
            <p:nvPr/>
          </p:nvSpPr>
          <p:spPr>
            <a:xfrm rot="10800000" flipH="1">
              <a:off x="-5879" y="0"/>
              <a:ext cx="544200" cy="15918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46" name="Google Shape;746;p28"/>
            <p:cNvSpPr/>
            <p:nvPr/>
          </p:nvSpPr>
          <p:spPr>
            <a:xfrm rot="10800000" flipH="1">
              <a:off x="0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747" name="Google Shape;747;p28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48" name="Google Shape;748;p28"/>
          <p:cNvSpPr txBox="1"/>
          <p:nvPr>
            <p:ph type="subTitle" idx="1"/>
          </p:nvPr>
        </p:nvSpPr>
        <p:spPr>
          <a:xfrm>
            <a:off x="963167" y="2281483"/>
            <a:ext cx="31864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49" name="Google Shape;749;p28"/>
          <p:cNvSpPr txBox="1"/>
          <p:nvPr>
            <p:ph type="subTitle" idx="2"/>
          </p:nvPr>
        </p:nvSpPr>
        <p:spPr>
          <a:xfrm>
            <a:off x="4502821" y="2281483"/>
            <a:ext cx="31864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50" name="Google Shape;750;p28"/>
          <p:cNvSpPr txBox="1"/>
          <p:nvPr>
            <p:ph type="subTitle" idx="3"/>
          </p:nvPr>
        </p:nvSpPr>
        <p:spPr>
          <a:xfrm>
            <a:off x="963167" y="1880851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51" name="Google Shape;751;p28"/>
          <p:cNvSpPr txBox="1"/>
          <p:nvPr>
            <p:ph type="subTitle" idx="4"/>
          </p:nvPr>
        </p:nvSpPr>
        <p:spPr>
          <a:xfrm>
            <a:off x="4502825" y="1880851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52" name="Google Shape;752;p28"/>
          <p:cNvSpPr txBox="1"/>
          <p:nvPr>
            <p:ph type="subTitle" idx="5"/>
          </p:nvPr>
        </p:nvSpPr>
        <p:spPr>
          <a:xfrm>
            <a:off x="8042499" y="2281483"/>
            <a:ext cx="31864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53" name="Google Shape;753;p28"/>
          <p:cNvSpPr txBox="1"/>
          <p:nvPr>
            <p:ph type="subTitle" idx="6"/>
          </p:nvPr>
        </p:nvSpPr>
        <p:spPr>
          <a:xfrm>
            <a:off x="8042495" y="1880851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54" name="Google Shape;754;p28"/>
          <p:cNvSpPr txBox="1"/>
          <p:nvPr>
            <p:ph type="subTitle" idx="7"/>
          </p:nvPr>
        </p:nvSpPr>
        <p:spPr>
          <a:xfrm>
            <a:off x="963167" y="4527300"/>
            <a:ext cx="31864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55" name="Google Shape;755;p28"/>
          <p:cNvSpPr txBox="1"/>
          <p:nvPr>
            <p:ph type="subTitle" idx="8"/>
          </p:nvPr>
        </p:nvSpPr>
        <p:spPr>
          <a:xfrm>
            <a:off x="4502821" y="4527300"/>
            <a:ext cx="31864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56" name="Google Shape;756;p28"/>
          <p:cNvSpPr txBox="1"/>
          <p:nvPr>
            <p:ph type="subTitle" idx="9"/>
          </p:nvPr>
        </p:nvSpPr>
        <p:spPr>
          <a:xfrm>
            <a:off x="963167" y="4126667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57" name="Google Shape;757;p28"/>
          <p:cNvSpPr txBox="1"/>
          <p:nvPr>
            <p:ph type="subTitle" idx="13"/>
          </p:nvPr>
        </p:nvSpPr>
        <p:spPr>
          <a:xfrm>
            <a:off x="4502825" y="4126667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58" name="Google Shape;758;p28"/>
          <p:cNvSpPr txBox="1"/>
          <p:nvPr>
            <p:ph type="subTitle" idx="14"/>
          </p:nvPr>
        </p:nvSpPr>
        <p:spPr>
          <a:xfrm>
            <a:off x="8042499" y="4527300"/>
            <a:ext cx="31864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59" name="Google Shape;759;p28"/>
          <p:cNvSpPr txBox="1"/>
          <p:nvPr>
            <p:ph type="subTitle" idx="15"/>
          </p:nvPr>
        </p:nvSpPr>
        <p:spPr>
          <a:xfrm>
            <a:off x="8042495" y="4126667"/>
            <a:ext cx="3186400" cy="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sz="2665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None/>
              <a:defRPr b="1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5">
    <p:spTree>
      <p:nvGrpSpPr>
        <p:cNvPr id="760" name="Shape 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1" name="Google Shape;761;p29"/>
          <p:cNvPicPr preferRelativeResize="0"/>
          <p:nvPr/>
        </p:nvPicPr>
        <p:blipFill>
          <a:blip r:embed="rId2"/>
          <a:stretch>
            <a:fillRect/>
          </a:stretch>
        </p:blipFill>
        <p:spPr>
          <a:xfrm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2" name="Google Shape;762;p29"/>
          <p:cNvGrpSpPr/>
          <p:nvPr/>
        </p:nvGrpSpPr>
        <p:grpSpPr>
          <a:xfrm>
            <a:off x="-543361" y="-467"/>
            <a:ext cx="12754505" cy="6876872"/>
            <a:chOff x="-407521" y="-350"/>
            <a:chExt cx="9565879" cy="5157654"/>
          </a:xfrm>
        </p:grpSpPr>
        <p:sp>
          <p:nvSpPr>
            <p:cNvPr id="763" name="Google Shape;763;p29"/>
            <p:cNvSpPr/>
            <p:nvPr/>
          </p:nvSpPr>
          <p:spPr>
            <a:xfrm rot="-10799427">
              <a:off x="5535475" y="-50"/>
              <a:ext cx="3600600" cy="8007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64" name="Google Shape;764;p29"/>
            <p:cNvSpPr/>
            <p:nvPr/>
          </p:nvSpPr>
          <p:spPr>
            <a:xfrm flipH="1">
              <a:off x="8422154" y="0"/>
              <a:ext cx="7224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65" name="Google Shape;765;p29"/>
            <p:cNvSpPr/>
            <p:nvPr/>
          </p:nvSpPr>
          <p:spPr>
            <a:xfrm flipH="1">
              <a:off x="6894859" y="4843504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66" name="Google Shape;766;p29"/>
            <p:cNvSpPr/>
            <p:nvPr/>
          </p:nvSpPr>
          <p:spPr>
            <a:xfrm flipH="1">
              <a:off x="-407521" y="47554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767" name="Google Shape;767;p29"/>
          <p:cNvGrpSpPr/>
          <p:nvPr/>
        </p:nvGrpSpPr>
        <p:grpSpPr>
          <a:xfrm>
            <a:off x="-1550544" y="-95467"/>
            <a:ext cx="15997367" cy="6234117"/>
            <a:chOff x="-1162908" y="-71600"/>
            <a:chExt cx="11998025" cy="4675588"/>
          </a:xfrm>
        </p:grpSpPr>
        <p:sp>
          <p:nvSpPr>
            <p:cNvPr id="768" name="Google Shape;768;p29"/>
            <p:cNvSpPr/>
            <p:nvPr/>
          </p:nvSpPr>
          <p:spPr>
            <a:xfrm rot="10800000" flipH="1">
              <a:off x="-154596" y="-71600"/>
              <a:ext cx="3162000" cy="611100"/>
            </a:xfrm>
            <a:prstGeom prst="round1Rect">
              <a:avLst>
                <a:gd name="adj" fmla="val 16667"/>
              </a:avLst>
            </a:prstGeom>
            <a:noFill/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769" name="Google Shape;769;p29"/>
            <p:cNvGrpSpPr/>
            <p:nvPr/>
          </p:nvGrpSpPr>
          <p:grpSpPr>
            <a:xfrm flipH="1">
              <a:off x="-1162908" y="1349063"/>
              <a:ext cx="1885275" cy="1884250"/>
              <a:chOff x="2609275" y="3149350"/>
              <a:chExt cx="1885275" cy="1884250"/>
            </a:xfrm>
          </p:grpSpPr>
          <p:sp>
            <p:nvSpPr>
              <p:cNvPr id="770" name="Google Shape;770;p29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1" name="Google Shape;771;p29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2" name="Google Shape;772;p29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3" name="Google Shape;773;p29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4" name="Google Shape;774;p29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5" name="Google Shape;775;p29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6" name="Google Shape;776;p29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7" name="Google Shape;777;p29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8" name="Google Shape;778;p29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79" name="Google Shape;779;p29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0" name="Google Shape;780;p29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1" name="Google Shape;781;p29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2" name="Google Shape;782;p29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3" name="Google Shape;783;p29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4" name="Google Shape;784;p29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5" name="Google Shape;785;p29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6" name="Google Shape;786;p29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7" name="Google Shape;787;p29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788" name="Google Shape;788;p29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789" name="Google Shape;789;p29"/>
            <p:cNvSpPr/>
            <p:nvPr/>
          </p:nvSpPr>
          <p:spPr>
            <a:xfrm rot="10800000" flipH="1">
              <a:off x="8509292" y="2278163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790" name="Google Shape;790;p29"/>
          <p:cNvSpPr txBox="1"/>
          <p:nvPr>
            <p:ph type="subTitle" idx="1"/>
          </p:nvPr>
        </p:nvSpPr>
        <p:spPr>
          <a:xfrm>
            <a:off x="963167" y="1697100"/>
            <a:ext cx="5327600" cy="4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91" name="Google Shape;791;p29"/>
          <p:cNvSpPr txBox="1"/>
          <p:nvPr>
            <p:ph type="title" hasCustomPrompt="1"/>
          </p:nvPr>
        </p:nvSpPr>
        <p:spPr>
          <a:xfrm>
            <a:off x="963467" y="947967"/>
            <a:ext cx="53276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792" name="Google Shape;792;p29"/>
          <p:cNvSpPr txBox="1"/>
          <p:nvPr>
            <p:ph type="subTitle" idx="2"/>
          </p:nvPr>
        </p:nvSpPr>
        <p:spPr>
          <a:xfrm>
            <a:off x="3432200" y="3563767"/>
            <a:ext cx="5327600" cy="4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93" name="Google Shape;793;p29"/>
          <p:cNvSpPr txBox="1"/>
          <p:nvPr>
            <p:ph type="title" idx="3" hasCustomPrompt="1"/>
          </p:nvPr>
        </p:nvSpPr>
        <p:spPr>
          <a:xfrm>
            <a:off x="3432500" y="2814567"/>
            <a:ext cx="53276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794" name="Google Shape;794;p29"/>
          <p:cNvSpPr txBox="1"/>
          <p:nvPr>
            <p:ph type="subTitle" idx="4"/>
          </p:nvPr>
        </p:nvSpPr>
        <p:spPr>
          <a:xfrm>
            <a:off x="5900933" y="5430433"/>
            <a:ext cx="5327600" cy="4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795" name="Google Shape;795;p29"/>
          <p:cNvSpPr txBox="1"/>
          <p:nvPr>
            <p:ph type="title" idx="5" hasCustomPrompt="1"/>
          </p:nvPr>
        </p:nvSpPr>
        <p:spPr>
          <a:xfrm>
            <a:off x="5901233" y="4681233"/>
            <a:ext cx="53276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5_1">
    <p:spTree>
      <p:nvGrpSpPr>
        <p:cNvPr id="796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7" name="Google Shape;797;p30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98" name="Google Shape;798;p30"/>
          <p:cNvGrpSpPr/>
          <p:nvPr/>
        </p:nvGrpSpPr>
        <p:grpSpPr>
          <a:xfrm>
            <a:off x="0" y="0"/>
            <a:ext cx="12736100" cy="6858000"/>
            <a:chOff x="0" y="0"/>
            <a:chExt cx="9552075" cy="5143500"/>
          </a:xfrm>
        </p:grpSpPr>
        <p:sp>
          <p:nvSpPr>
            <p:cNvPr id="799" name="Google Shape;799;p30"/>
            <p:cNvSpPr/>
            <p:nvPr/>
          </p:nvSpPr>
          <p:spPr>
            <a:xfrm>
              <a:off x="0" y="0"/>
              <a:ext cx="480300" cy="18714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00" name="Google Shape;800;p30"/>
            <p:cNvSpPr/>
            <p:nvPr/>
          </p:nvSpPr>
          <p:spPr>
            <a:xfrm flipH="1">
              <a:off x="8663700" y="3576600"/>
              <a:ext cx="480300" cy="15669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01" name="Google Shape;801;p30"/>
            <p:cNvSpPr/>
            <p:nvPr/>
          </p:nvSpPr>
          <p:spPr>
            <a:xfrm rot="10800000" flipH="1">
              <a:off x="0" y="0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02" name="Google Shape;802;p30"/>
            <p:cNvSpPr/>
            <p:nvPr/>
          </p:nvSpPr>
          <p:spPr>
            <a:xfrm>
              <a:off x="7669575" y="47554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803" name="Google Shape;803;p30"/>
          <p:cNvGrpSpPr/>
          <p:nvPr/>
        </p:nvGrpSpPr>
        <p:grpSpPr>
          <a:xfrm>
            <a:off x="-674449" y="-1951949"/>
            <a:ext cx="8976133" cy="8715651"/>
            <a:chOff x="-505837" y="-1463962"/>
            <a:chExt cx="6732100" cy="6536738"/>
          </a:xfrm>
        </p:grpSpPr>
        <p:grpSp>
          <p:nvGrpSpPr>
            <p:cNvPr id="804" name="Google Shape;804;p30"/>
            <p:cNvGrpSpPr/>
            <p:nvPr/>
          </p:nvGrpSpPr>
          <p:grpSpPr>
            <a:xfrm>
              <a:off x="4340988" y="-1463962"/>
              <a:ext cx="1885275" cy="1884250"/>
              <a:chOff x="2609275" y="3149350"/>
              <a:chExt cx="1885275" cy="1884250"/>
            </a:xfrm>
          </p:grpSpPr>
          <p:sp>
            <p:nvSpPr>
              <p:cNvPr id="805" name="Google Shape;805;p30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06" name="Google Shape;806;p30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07" name="Google Shape;807;p30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08" name="Google Shape;808;p30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09" name="Google Shape;809;p30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0" name="Google Shape;810;p30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1" name="Google Shape;811;p30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2" name="Google Shape;812;p30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3" name="Google Shape;813;p30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4" name="Google Shape;814;p30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5" name="Google Shape;815;p30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6" name="Google Shape;816;p30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7" name="Google Shape;817;p30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8" name="Google Shape;818;p30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19" name="Google Shape;819;p30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20" name="Google Shape;820;p30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21" name="Google Shape;821;p30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22" name="Google Shape;822;p30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23" name="Google Shape;823;p30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grpSp>
          <p:nvGrpSpPr>
            <p:cNvPr id="824" name="Google Shape;824;p30"/>
            <p:cNvGrpSpPr/>
            <p:nvPr/>
          </p:nvGrpSpPr>
          <p:grpSpPr>
            <a:xfrm>
              <a:off x="-505837" y="2977275"/>
              <a:ext cx="986125" cy="2095500"/>
              <a:chOff x="7631225" y="2241175"/>
              <a:chExt cx="986125" cy="2095500"/>
            </a:xfrm>
          </p:grpSpPr>
          <p:cxnSp>
            <p:nvCxnSpPr>
              <p:cNvPr id="825" name="Google Shape;825;p30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6" name="Google Shape;826;p30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7" name="Google Shape;827;p30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8" name="Google Shape;828;p30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29" name="Google Shape;829;p30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0" name="Google Shape;830;p30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1" name="Google Shape;831;p30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2" name="Google Shape;832;p30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3" name="Google Shape;833;p30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4" name="Google Shape;834;p30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5" name="Google Shape;835;p30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6" name="Google Shape;836;p30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7" name="Google Shape;837;p30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38" name="Google Shape;838;p30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839" name="Google Shape;839;p30"/>
          <p:cNvSpPr txBox="1"/>
          <p:nvPr>
            <p:ph type="subTitle" idx="1"/>
          </p:nvPr>
        </p:nvSpPr>
        <p:spPr>
          <a:xfrm>
            <a:off x="963167" y="2548500"/>
            <a:ext cx="3266000" cy="8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40" name="Google Shape;840;p30"/>
          <p:cNvSpPr txBox="1"/>
          <p:nvPr>
            <p:ph type="title" hasCustomPrompt="1"/>
          </p:nvPr>
        </p:nvSpPr>
        <p:spPr>
          <a:xfrm>
            <a:off x="963351" y="1799367"/>
            <a:ext cx="32660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841" name="Google Shape;841;p30"/>
          <p:cNvSpPr txBox="1"/>
          <p:nvPr>
            <p:ph type="subTitle" idx="2"/>
          </p:nvPr>
        </p:nvSpPr>
        <p:spPr>
          <a:xfrm>
            <a:off x="4462832" y="2548500"/>
            <a:ext cx="3266000" cy="8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42" name="Google Shape;842;p30"/>
          <p:cNvSpPr txBox="1"/>
          <p:nvPr>
            <p:ph type="title" idx="3" hasCustomPrompt="1"/>
          </p:nvPr>
        </p:nvSpPr>
        <p:spPr>
          <a:xfrm>
            <a:off x="4463013" y="1799367"/>
            <a:ext cx="32660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843" name="Google Shape;843;p30"/>
          <p:cNvSpPr txBox="1"/>
          <p:nvPr>
            <p:ph type="subTitle" idx="4"/>
          </p:nvPr>
        </p:nvSpPr>
        <p:spPr>
          <a:xfrm>
            <a:off x="7962497" y="2548500"/>
            <a:ext cx="3266000" cy="8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44" name="Google Shape;844;p30"/>
          <p:cNvSpPr txBox="1"/>
          <p:nvPr>
            <p:ph type="title" idx="5" hasCustomPrompt="1"/>
          </p:nvPr>
        </p:nvSpPr>
        <p:spPr>
          <a:xfrm>
            <a:off x="7962676" y="1799367"/>
            <a:ext cx="32660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845" name="Google Shape;845;p30"/>
          <p:cNvSpPr txBox="1"/>
          <p:nvPr>
            <p:ph type="subTitle" idx="6"/>
          </p:nvPr>
        </p:nvSpPr>
        <p:spPr>
          <a:xfrm>
            <a:off x="2713067" y="4943067"/>
            <a:ext cx="3266000" cy="8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46" name="Google Shape;846;p30"/>
          <p:cNvSpPr txBox="1"/>
          <p:nvPr>
            <p:ph type="title" idx="7" hasCustomPrompt="1"/>
          </p:nvPr>
        </p:nvSpPr>
        <p:spPr>
          <a:xfrm>
            <a:off x="2713263" y="4193933"/>
            <a:ext cx="32660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847" name="Google Shape;847;p30"/>
          <p:cNvSpPr txBox="1"/>
          <p:nvPr>
            <p:ph type="subTitle" idx="8"/>
          </p:nvPr>
        </p:nvSpPr>
        <p:spPr>
          <a:xfrm>
            <a:off x="6212732" y="4943067"/>
            <a:ext cx="3266000" cy="8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48" name="Google Shape;848;p30"/>
          <p:cNvSpPr txBox="1"/>
          <p:nvPr>
            <p:ph type="title" idx="9" hasCustomPrompt="1"/>
          </p:nvPr>
        </p:nvSpPr>
        <p:spPr>
          <a:xfrm>
            <a:off x="6212925" y="4193933"/>
            <a:ext cx="3266000" cy="85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849" name="Google Shape;849;p30"/>
          <p:cNvSpPr txBox="1"/>
          <p:nvPr>
            <p:ph type="title" idx="13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35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2">
    <p:spTree>
      <p:nvGrpSpPr>
        <p:cNvPr id="850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1" name="Google Shape;851;p31"/>
          <p:cNvGrpSpPr/>
          <p:nvPr/>
        </p:nvGrpSpPr>
        <p:grpSpPr>
          <a:xfrm>
            <a:off x="1067951" y="-2238133"/>
            <a:ext cx="12553051" cy="6191084"/>
            <a:chOff x="800963" y="-1678600"/>
            <a:chExt cx="9414788" cy="4643313"/>
          </a:xfrm>
        </p:grpSpPr>
        <p:grpSp>
          <p:nvGrpSpPr>
            <p:cNvPr id="852" name="Google Shape;852;p31"/>
            <p:cNvGrpSpPr/>
            <p:nvPr/>
          </p:nvGrpSpPr>
          <p:grpSpPr>
            <a:xfrm flipH="1">
              <a:off x="8330475" y="1080463"/>
              <a:ext cx="1885275" cy="1884250"/>
              <a:chOff x="2609275" y="3149350"/>
              <a:chExt cx="1885275" cy="1884250"/>
            </a:xfrm>
          </p:grpSpPr>
          <p:sp>
            <p:nvSpPr>
              <p:cNvPr id="853" name="Google Shape;853;p31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54" name="Google Shape;854;p31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55" name="Google Shape;855;p31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56" name="Google Shape;856;p31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57" name="Google Shape;857;p31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58" name="Google Shape;858;p31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59" name="Google Shape;859;p31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0" name="Google Shape;860;p31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1" name="Google Shape;861;p31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2" name="Google Shape;862;p31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3" name="Google Shape;863;p31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4" name="Google Shape;864;p31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5" name="Google Shape;865;p31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6" name="Google Shape;866;p31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7" name="Google Shape;867;p31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8" name="Google Shape;868;p31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69" name="Google Shape;869;p31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70" name="Google Shape;870;p31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71" name="Google Shape;871;p31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872" name="Google Shape;872;p31"/>
            <p:cNvSpPr/>
            <p:nvPr/>
          </p:nvSpPr>
          <p:spPr>
            <a:xfrm rot="5400000" flipH="1">
              <a:off x="800963" y="-1678600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pic>
        <p:nvPicPr>
          <p:cNvPr id="873" name="Google Shape;873;p31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874" name="Google Shape;874;p31"/>
          <p:cNvSpPr txBox="1"/>
          <p:nvPr>
            <p:ph type="ctrTitle"/>
          </p:nvPr>
        </p:nvSpPr>
        <p:spPr>
          <a:xfrm>
            <a:off x="3580500" y="736925"/>
            <a:ext cx="5030800" cy="121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sp>
        <p:nvSpPr>
          <p:cNvPr id="875" name="Google Shape;875;p31"/>
          <p:cNvSpPr txBox="1"/>
          <p:nvPr>
            <p:ph type="subTitle" idx="1"/>
          </p:nvPr>
        </p:nvSpPr>
        <p:spPr>
          <a:xfrm>
            <a:off x="3580500" y="1825525"/>
            <a:ext cx="5030800" cy="14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876" name="Google Shape;876;p31"/>
          <p:cNvSpPr txBox="1"/>
          <p:nvPr/>
        </p:nvSpPr>
        <p:spPr>
          <a:xfrm>
            <a:off x="4019763" y="4806321"/>
            <a:ext cx="4152400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5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CREDITS: This presentation template was created by </a:t>
            </a:r>
            <a:r>
              <a:rPr lang="en-GB" sz="1335" b="1" u="sng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  <a:hlinkClick r:id="rId3"/>
              </a:rPr>
              <a:t>Slidesgo</a:t>
            </a:r>
            <a:r>
              <a:rPr lang="en-GB" sz="1335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, including icons by </a:t>
            </a:r>
            <a:r>
              <a:rPr lang="en-GB" sz="1335" b="1" u="sng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  <a:hlinkClick r:id="rId4"/>
              </a:rPr>
              <a:t>Flaticon</a:t>
            </a:r>
            <a:r>
              <a:rPr lang="en-GB" sz="1335" b="1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r>
              <a:rPr lang="en-GB" sz="1335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and infographics &amp; images by </a:t>
            </a:r>
            <a:r>
              <a:rPr lang="en-GB" sz="1335" b="1" u="sng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  <a:hlinkClick r:id="rId5"/>
              </a:rPr>
              <a:t>Freepik</a:t>
            </a:r>
            <a:endParaRPr sz="1335" b="1" u="sng">
              <a:solidFill>
                <a:schemeClr val="dk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_1">
    <p:spTree>
      <p:nvGrpSpPr>
        <p:cNvPr id="877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8" name="Google Shape;878;p32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_1">
    <p:spTree>
      <p:nvGrpSpPr>
        <p:cNvPr id="879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" name="Google Shape;880;p33"/>
          <p:cNvPicPr preferRelativeResize="0"/>
          <p:nvPr/>
        </p:nvPicPr>
        <p:blipFill>
          <a:blip r:embed="rId2"/>
          <a:stretch>
            <a:fillRect/>
          </a:stretch>
        </p:blipFill>
        <p:spPr>
          <a:xfrm rot="10800000" flipH="1">
            <a:off x="10565" y="0"/>
            <a:ext cx="12170868" cy="68579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81" name="Google Shape;881;p33"/>
          <p:cNvGrpSpPr/>
          <p:nvPr/>
        </p:nvGrpSpPr>
        <p:grpSpPr>
          <a:xfrm>
            <a:off x="0" y="-33"/>
            <a:ext cx="12736100" cy="6857833"/>
            <a:chOff x="0" y="-25"/>
            <a:chExt cx="9552075" cy="5143375"/>
          </a:xfrm>
        </p:grpSpPr>
        <p:sp>
          <p:nvSpPr>
            <p:cNvPr id="882" name="Google Shape;882;p33"/>
            <p:cNvSpPr/>
            <p:nvPr/>
          </p:nvSpPr>
          <p:spPr>
            <a:xfrm>
              <a:off x="0" y="0"/>
              <a:ext cx="722400" cy="2402100"/>
            </a:xfrm>
            <a:prstGeom prst="rect">
              <a:avLst/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83" name="Google Shape;883;p33"/>
            <p:cNvSpPr/>
            <p:nvPr/>
          </p:nvSpPr>
          <p:spPr>
            <a:xfrm flipH="1">
              <a:off x="6943500" y="4306950"/>
              <a:ext cx="2200500" cy="8364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84" name="Google Shape;884;p33"/>
            <p:cNvSpPr/>
            <p:nvPr/>
          </p:nvSpPr>
          <p:spPr>
            <a:xfrm rot="10800000" flipH="1">
              <a:off x="0" y="-25"/>
              <a:ext cx="2263500" cy="8421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85" name="Google Shape;885;p33"/>
            <p:cNvSpPr/>
            <p:nvPr/>
          </p:nvSpPr>
          <p:spPr>
            <a:xfrm>
              <a:off x="7669575" y="47554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886" name="Google Shape;886;p33"/>
          <p:cNvGrpSpPr/>
          <p:nvPr/>
        </p:nvGrpSpPr>
        <p:grpSpPr>
          <a:xfrm>
            <a:off x="652751" y="-282033"/>
            <a:ext cx="11233484" cy="8388784"/>
            <a:chOff x="489563" y="-211525"/>
            <a:chExt cx="8425113" cy="6291588"/>
          </a:xfrm>
        </p:grpSpPr>
        <p:grpSp>
          <p:nvGrpSpPr>
            <p:cNvPr id="887" name="Google Shape;887;p33"/>
            <p:cNvGrpSpPr/>
            <p:nvPr/>
          </p:nvGrpSpPr>
          <p:grpSpPr>
            <a:xfrm>
              <a:off x="489563" y="4195813"/>
              <a:ext cx="1885275" cy="1884250"/>
              <a:chOff x="2609275" y="3149350"/>
              <a:chExt cx="1885275" cy="1884250"/>
            </a:xfrm>
          </p:grpSpPr>
          <p:sp>
            <p:nvSpPr>
              <p:cNvPr id="888" name="Google Shape;888;p33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89" name="Google Shape;889;p33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0" name="Google Shape;890;p33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1" name="Google Shape;891;p33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2" name="Google Shape;892;p33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3" name="Google Shape;893;p33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4" name="Google Shape;894;p33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5" name="Google Shape;895;p33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6" name="Google Shape;896;p33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7" name="Google Shape;897;p33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8" name="Google Shape;898;p33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99" name="Google Shape;899;p33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0" name="Google Shape;900;p33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1" name="Google Shape;901;p33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2" name="Google Shape;902;p33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3" name="Google Shape;903;p33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4" name="Google Shape;904;p33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5" name="Google Shape;905;p33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06" name="Google Shape;906;p33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grpSp>
          <p:nvGrpSpPr>
            <p:cNvPr id="907" name="Google Shape;907;p33"/>
            <p:cNvGrpSpPr/>
            <p:nvPr/>
          </p:nvGrpSpPr>
          <p:grpSpPr>
            <a:xfrm>
              <a:off x="7928550" y="-211525"/>
              <a:ext cx="986125" cy="2095500"/>
              <a:chOff x="7631225" y="2241175"/>
              <a:chExt cx="986125" cy="2095500"/>
            </a:xfrm>
          </p:grpSpPr>
          <p:cxnSp>
            <p:nvCxnSpPr>
              <p:cNvPr id="908" name="Google Shape;908;p33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9" name="Google Shape;909;p33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0" name="Google Shape;910;p33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1" name="Google Shape;911;p33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2" name="Google Shape;912;p33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3" name="Google Shape;913;p33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4" name="Google Shape;914;p33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5" name="Google Shape;915;p33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6" name="Google Shape;916;p33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7" name="Google Shape;917;p33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8" name="Google Shape;918;p33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9" name="Google Shape;919;p33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0" name="Google Shape;920;p33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21" name="Google Shape;921;p33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/>
          <p:nvPr/>
        </p:nvSpPr>
        <p:spPr>
          <a:xfrm>
            <a:off x="0" y="0"/>
            <a:ext cx="238400" cy="3429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73" name="Google Shape;73;p7"/>
          <p:cNvSpPr txBox="1"/>
          <p:nvPr>
            <p:ph type="title"/>
          </p:nvPr>
        </p:nvSpPr>
        <p:spPr>
          <a:xfrm>
            <a:off x="960000" y="1316801"/>
            <a:ext cx="4806400" cy="7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4" name="Google Shape;74;p7"/>
          <p:cNvSpPr txBox="1"/>
          <p:nvPr>
            <p:ph type="body" idx="1"/>
          </p:nvPr>
        </p:nvSpPr>
        <p:spPr>
          <a:xfrm>
            <a:off x="960000" y="2080400"/>
            <a:ext cx="4806400" cy="346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■"/>
              <a:defRPr sz="1865"/>
            </a:lvl1pPr>
            <a:lvl2pPr marL="1219200" lvl="1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marL="1828800" lvl="2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marL="2438400" lvl="3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marL="3048000" lvl="4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marL="3657600" lvl="5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marL="4267200" lvl="6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marL="4876800" lvl="7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marL="5486400" lvl="8" indent="-406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75" name="Google Shape;75;p7"/>
          <p:cNvSpPr/>
          <p:nvPr>
            <p:ph type="pic" idx="2"/>
          </p:nvPr>
        </p:nvSpPr>
        <p:spPr>
          <a:xfrm flipH="1">
            <a:off x="6642001" y="0"/>
            <a:ext cx="5550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oogle Shape;77;p8"/>
          <p:cNvGrpSpPr/>
          <p:nvPr/>
        </p:nvGrpSpPr>
        <p:grpSpPr>
          <a:xfrm>
            <a:off x="-167" y="0"/>
            <a:ext cx="12192167" cy="6858000"/>
            <a:chOff x="-125" y="0"/>
            <a:chExt cx="9144125" cy="5143500"/>
          </a:xfrm>
        </p:grpSpPr>
        <p:sp>
          <p:nvSpPr>
            <p:cNvPr id="78" name="Google Shape;78;p8"/>
            <p:cNvSpPr/>
            <p:nvPr/>
          </p:nvSpPr>
          <p:spPr>
            <a:xfrm>
              <a:off x="433800" y="0"/>
              <a:ext cx="178800" cy="853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9" name="Google Shape;79;p8"/>
            <p:cNvSpPr/>
            <p:nvPr/>
          </p:nvSpPr>
          <p:spPr>
            <a:xfrm>
              <a:off x="0" y="0"/>
              <a:ext cx="357600" cy="853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8965200" y="257160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81" name="Google Shape;81;p8"/>
            <p:cNvSpPr/>
            <p:nvPr/>
          </p:nvSpPr>
          <p:spPr>
            <a:xfrm rot="5400000">
              <a:off x="553375" y="4411200"/>
              <a:ext cx="178800" cy="1285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82" name="Google Shape;82;p8"/>
          <p:cNvSpPr txBox="1"/>
          <p:nvPr>
            <p:ph type="title"/>
          </p:nvPr>
        </p:nvSpPr>
        <p:spPr>
          <a:xfrm>
            <a:off x="3632200" y="1742800"/>
            <a:ext cx="49276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9"/>
          <p:cNvGrpSpPr/>
          <p:nvPr/>
        </p:nvGrpSpPr>
        <p:grpSpPr>
          <a:xfrm>
            <a:off x="0" y="0"/>
            <a:ext cx="12192000" cy="6858200"/>
            <a:chOff x="0" y="0"/>
            <a:chExt cx="9144000" cy="5143650"/>
          </a:xfrm>
        </p:grpSpPr>
        <p:sp>
          <p:nvSpPr>
            <p:cNvPr id="85" name="Google Shape;85;p9"/>
            <p:cNvSpPr/>
            <p:nvPr/>
          </p:nvSpPr>
          <p:spPr>
            <a:xfrm>
              <a:off x="8965200" y="2571750"/>
              <a:ext cx="178800" cy="2571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86" name="Google Shape;86;p9"/>
            <p:cNvGrpSpPr/>
            <p:nvPr/>
          </p:nvGrpSpPr>
          <p:grpSpPr>
            <a:xfrm>
              <a:off x="8276400" y="4785900"/>
              <a:ext cx="612600" cy="357600"/>
              <a:chOff x="8276400" y="4785900"/>
              <a:chExt cx="612600" cy="357600"/>
            </a:xfrm>
          </p:grpSpPr>
          <p:sp>
            <p:nvSpPr>
              <p:cNvPr id="87" name="Google Shape;87;p9"/>
              <p:cNvSpPr/>
              <p:nvPr/>
            </p:nvSpPr>
            <p:spPr>
              <a:xfrm>
                <a:off x="8531400" y="4785900"/>
                <a:ext cx="3576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88" name="Google Shape;88;p9"/>
              <p:cNvSpPr/>
              <p:nvPr/>
            </p:nvSpPr>
            <p:spPr>
              <a:xfrm>
                <a:off x="8276400" y="4785900"/>
                <a:ext cx="178800" cy="357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89" name="Google Shape;89;p9"/>
            <p:cNvSpPr/>
            <p:nvPr/>
          </p:nvSpPr>
          <p:spPr>
            <a:xfrm>
              <a:off x="0" y="0"/>
              <a:ext cx="178800" cy="257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grpSp>
          <p:nvGrpSpPr>
            <p:cNvPr id="90" name="Google Shape;90;p9"/>
            <p:cNvGrpSpPr/>
            <p:nvPr/>
          </p:nvGrpSpPr>
          <p:grpSpPr>
            <a:xfrm>
              <a:off x="0" y="4073500"/>
              <a:ext cx="357600" cy="1070000"/>
              <a:chOff x="0" y="4073500"/>
              <a:chExt cx="357600" cy="1070000"/>
            </a:xfrm>
          </p:grpSpPr>
          <p:sp>
            <p:nvSpPr>
              <p:cNvPr id="91" name="Google Shape;91;p9"/>
              <p:cNvSpPr/>
              <p:nvPr/>
            </p:nvSpPr>
            <p:spPr>
              <a:xfrm>
                <a:off x="0" y="4785900"/>
                <a:ext cx="357600" cy="357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2" name="Google Shape;92;p9"/>
              <p:cNvSpPr/>
              <p:nvPr/>
            </p:nvSpPr>
            <p:spPr>
              <a:xfrm>
                <a:off x="0" y="4429700"/>
                <a:ext cx="178800" cy="1788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3" name="Google Shape;93;p9"/>
              <p:cNvSpPr/>
              <p:nvPr/>
            </p:nvSpPr>
            <p:spPr>
              <a:xfrm>
                <a:off x="0" y="4073500"/>
                <a:ext cx="178800" cy="178800"/>
              </a:xfrm>
              <a:prstGeom prst="rect">
                <a:avLst/>
              </a:prstGeom>
              <a:noFill/>
              <a:ln w="9525" cap="flat" cmpd="sng">
                <a:solidFill>
                  <a:schemeClr val="accen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  <p:sp>
          <p:nvSpPr>
            <p:cNvPr id="94" name="Google Shape;94;p9"/>
            <p:cNvSpPr/>
            <p:nvPr/>
          </p:nvSpPr>
          <p:spPr>
            <a:xfrm>
              <a:off x="8786400" y="0"/>
              <a:ext cx="357600" cy="357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2935800" y="2286165"/>
            <a:ext cx="6320400" cy="11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96" name="Google Shape;96;p9"/>
          <p:cNvSpPr txBox="1"/>
          <p:nvPr>
            <p:ph type="subTitle" idx="1"/>
          </p:nvPr>
        </p:nvSpPr>
        <p:spPr>
          <a:xfrm>
            <a:off x="2935900" y="3923835"/>
            <a:ext cx="6320400" cy="648000"/>
          </a:xfrm>
          <a:prstGeom prst="rect">
            <a:avLst/>
          </a:prstGeom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97" name="Google Shape;97;p9"/>
          <p:cNvSpPr/>
          <p:nvPr/>
        </p:nvSpPr>
        <p:spPr>
          <a:xfrm>
            <a:off x="11238533" y="1623100"/>
            <a:ext cx="238400" cy="238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/>
          <p:nvPr>
            <p:ph type="pic" idx="2"/>
          </p:nvPr>
        </p:nvSpPr>
        <p:spPr>
          <a:xfrm>
            <a:off x="-9167" y="0"/>
            <a:ext cx="12192000" cy="6876400"/>
          </a:xfrm>
          <a:prstGeom prst="rect">
            <a:avLst/>
          </a:prstGeom>
          <a:noFill/>
          <a:ln>
            <a:noFill/>
          </a:ln>
        </p:spPr>
      </p:sp>
      <p:sp>
        <p:nvSpPr>
          <p:cNvPr id="100" name="Google Shape;100;p10"/>
          <p:cNvSpPr txBox="1"/>
          <p:nvPr>
            <p:ph type="title"/>
          </p:nvPr>
        </p:nvSpPr>
        <p:spPr>
          <a:xfrm>
            <a:off x="960000" y="5384000"/>
            <a:ext cx="10272000" cy="7636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33" Type="http://schemas.openxmlformats.org/officeDocument/2006/relationships/theme" Target="../theme/theme2.xml"/><Relationship Id="rId32" Type="http://schemas.openxmlformats.org/officeDocument/2006/relationships/slideLayout" Target="../slideLayouts/slideLayout57.xml"/><Relationship Id="rId31" Type="http://schemas.openxmlformats.org/officeDocument/2006/relationships/slideLayout" Target="../slideLayouts/slideLayout56.xml"/><Relationship Id="rId30" Type="http://schemas.openxmlformats.org/officeDocument/2006/relationships/slideLayout" Target="../slideLayouts/slideLayout55.xml"/><Relationship Id="rId3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54.xml"/><Relationship Id="rId28" Type="http://schemas.openxmlformats.org/officeDocument/2006/relationships/slideLayout" Target="../slideLayouts/slideLayout53.xml"/><Relationship Id="rId27" Type="http://schemas.openxmlformats.org/officeDocument/2006/relationships/slideLayout" Target="../slideLayouts/slideLayout52.xml"/><Relationship Id="rId26" Type="http://schemas.openxmlformats.org/officeDocument/2006/relationships/slideLayout" Target="../slideLayouts/slideLayout51.xml"/><Relationship Id="rId25" Type="http://schemas.openxmlformats.org/officeDocument/2006/relationships/slideLayout" Target="../slideLayouts/slideLayout50.xml"/><Relationship Id="rId24" Type="http://schemas.openxmlformats.org/officeDocument/2006/relationships/slideLayout" Target="../slideLayouts/slideLayout49.xml"/><Relationship Id="rId23" Type="http://schemas.openxmlformats.org/officeDocument/2006/relationships/slideLayout" Target="../slideLayouts/slideLayout48.xml"/><Relationship Id="rId22" Type="http://schemas.openxmlformats.org/officeDocument/2006/relationships/slideLayout" Target="../slideLayouts/slideLayout47.xml"/><Relationship Id="rId21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45.xml"/><Relationship Id="rId2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44.xml"/><Relationship Id="rId18" Type="http://schemas.openxmlformats.org/officeDocument/2006/relationships/slideLayout" Target="../slideLayouts/slideLayout43.xml"/><Relationship Id="rId17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EDA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53467" y="593367"/>
            <a:ext cx="10285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ajdhani" panose="02000000000000000000"/>
              <a:buNone/>
              <a:defRPr sz="4665" b="1">
                <a:solidFill>
                  <a:schemeClr val="dk1"/>
                </a:solidFill>
                <a:latin typeface="Rajdhani" panose="02000000000000000000"/>
                <a:ea typeface="Rajdhani" panose="02000000000000000000"/>
                <a:cs typeface="Rajdhani" panose="02000000000000000000"/>
                <a:sym typeface="Rajdhani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4665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953467" y="1536633"/>
            <a:ext cx="10285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Fira Sans" panose="020B0503050000020004"/>
              <a:buChar char="■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1pPr>
            <a:lvl2pPr marL="1219200" lvl="1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○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2pPr>
            <a:lvl3pPr marL="1828800" lvl="2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■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3pPr>
            <a:lvl4pPr marL="2438400" lvl="3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●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4pPr>
            <a:lvl5pPr marL="3048000" lvl="4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○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5pPr>
            <a:lvl6pPr marL="3657600" lvl="5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■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6pPr>
            <a:lvl7pPr marL="4267200" lvl="6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●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7pPr>
            <a:lvl8pPr marL="4876800" lvl="7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○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8pPr>
            <a:lvl9pPr marL="5486400" lvl="8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Fira Sans" panose="020B0503050000020004"/>
              <a:buChar char="■"/>
              <a:defRPr sz="1600">
                <a:solidFill>
                  <a:schemeClr val="dk1"/>
                </a:solidFill>
                <a:latin typeface="Fira Sans" panose="020B0503050000020004"/>
                <a:ea typeface="Fira Sans" panose="020B0503050000020004"/>
                <a:cs typeface="Fira Sans" panose="020B0503050000020004"/>
                <a:sym typeface="Fira Sans" panose="020B05030500000200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EDA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963167" y="719333"/>
            <a:ext cx="10265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sz="3735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963167" y="1583467"/>
            <a:ext cx="10265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●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marL="1219200" lvl="1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○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marL="1828800" lvl="2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■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marL="2438400" lvl="3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●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marL="3048000" lvl="4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○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marL="3657600" lvl="5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■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marL="4267200" lvl="6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●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marL="4876800" lvl="7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○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marL="5486400" lvl="8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ven Pro"/>
              <a:buChar char="■"/>
              <a:defRPr sz="1600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  <p:sldLayoutId id="2147483700" r:id="rId26"/>
    <p:sldLayoutId id="2147483701" r:id="rId27"/>
    <p:sldLayoutId id="2147483702" r:id="rId28"/>
    <p:sldLayoutId id="2147483703" r:id="rId29"/>
    <p:sldLayoutId id="2147483704" r:id="rId30"/>
    <p:sldLayoutId id="2147483705" r:id="rId31"/>
    <p:sldLayoutId id="2147483706" r:id="rId3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45.xml"/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5.xml"/><Relationship Id="rId4" Type="http://schemas.openxmlformats.org/officeDocument/2006/relationships/image" Target="../media/image8.svg"/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EDA"/>
        </a:solidFill>
        <a:effectLst/>
      </p:bgPr>
    </p:bg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37"/>
          <p:cNvSpPr/>
          <p:nvPr/>
        </p:nvSpPr>
        <p:spPr>
          <a:xfrm rot="10800000" flipH="1">
            <a:off x="-48260" y="-121920"/>
            <a:ext cx="3980180" cy="1309793"/>
          </a:xfrm>
          <a:prstGeom prst="round1Rect">
            <a:avLst>
              <a:gd name="adj" fmla="val 50000"/>
            </a:avLst>
          </a:prstGeom>
          <a:solidFill>
            <a:srgbClr val="533E3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953" name="Google Shape;953;p37"/>
          <p:cNvGrpSpPr/>
          <p:nvPr/>
        </p:nvGrpSpPr>
        <p:grpSpPr>
          <a:xfrm>
            <a:off x="-840116" y="2479051"/>
            <a:ext cx="3858117" cy="4378984"/>
            <a:chOff x="-630087" y="1859288"/>
            <a:chExt cx="2893588" cy="3284238"/>
          </a:xfrm>
        </p:grpSpPr>
        <p:sp>
          <p:nvSpPr>
            <p:cNvPr id="954" name="Google Shape;954;p37"/>
            <p:cNvSpPr/>
            <p:nvPr/>
          </p:nvSpPr>
          <p:spPr>
            <a:xfrm>
              <a:off x="0" y="3272100"/>
              <a:ext cx="1255200" cy="1871400"/>
            </a:xfrm>
            <a:prstGeom prst="rect">
              <a:avLst/>
            </a:prstGeom>
            <a:solidFill>
              <a:srgbClr val="CF7C71">
                <a:alpha val="190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955" name="Google Shape;955;p37"/>
            <p:cNvSpPr/>
            <p:nvPr/>
          </p:nvSpPr>
          <p:spPr>
            <a:xfrm>
              <a:off x="0" y="4829725"/>
              <a:ext cx="2263500" cy="313800"/>
            </a:xfrm>
            <a:prstGeom prst="round1Rect">
              <a:avLst>
                <a:gd name="adj" fmla="val 50000"/>
              </a:avLst>
            </a:prstGeom>
            <a:solidFill>
              <a:srgbClr val="006DF5">
                <a:alpha val="4051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956" name="Google Shape;956;p37"/>
            <p:cNvGrpSpPr/>
            <p:nvPr/>
          </p:nvGrpSpPr>
          <p:grpSpPr>
            <a:xfrm>
              <a:off x="-630087" y="1859288"/>
              <a:ext cx="1885275" cy="1884250"/>
              <a:chOff x="2609275" y="3149350"/>
              <a:chExt cx="1885275" cy="1884250"/>
            </a:xfrm>
          </p:grpSpPr>
          <p:sp>
            <p:nvSpPr>
              <p:cNvPr id="957" name="Google Shape;957;p37"/>
              <p:cNvSpPr/>
              <p:nvPr/>
            </p:nvSpPr>
            <p:spPr>
              <a:xfrm>
                <a:off x="3923900" y="3224950"/>
                <a:ext cx="494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761" h="19801" extrusionOk="0">
                    <a:moveTo>
                      <a:pt x="485" y="202"/>
                    </a:moveTo>
                    <a:cubicBezTo>
                      <a:pt x="323" y="162"/>
                      <a:pt x="162" y="81"/>
                      <a:pt x="1" y="1"/>
                    </a:cubicBezTo>
                    <a:lnTo>
                      <a:pt x="19761" y="19801"/>
                    </a:lnTo>
                    <a:cubicBezTo>
                      <a:pt x="19720" y="19640"/>
                      <a:pt x="19640" y="19478"/>
                      <a:pt x="19559" y="19317"/>
                    </a:cubicBezTo>
                    <a:lnTo>
                      <a:pt x="485" y="20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58" name="Google Shape;958;p37"/>
              <p:cNvSpPr/>
              <p:nvPr/>
            </p:nvSpPr>
            <p:spPr>
              <a:xfrm>
                <a:off x="3725300" y="3164475"/>
                <a:ext cx="753125" cy="753100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24" extrusionOk="0">
                    <a:moveTo>
                      <a:pt x="323" y="81"/>
                    </a:moveTo>
                    <a:cubicBezTo>
                      <a:pt x="202" y="41"/>
                      <a:pt x="122" y="41"/>
                      <a:pt x="1" y="0"/>
                    </a:cubicBezTo>
                    <a:lnTo>
                      <a:pt x="30124" y="30124"/>
                    </a:lnTo>
                    <a:cubicBezTo>
                      <a:pt x="30084" y="30043"/>
                      <a:pt x="30084" y="29922"/>
                      <a:pt x="30043" y="29801"/>
                    </a:cubicBezTo>
                    <a:lnTo>
                      <a:pt x="323" y="8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59" name="Google Shape;959;p37"/>
              <p:cNvSpPr/>
              <p:nvPr/>
            </p:nvSpPr>
            <p:spPr>
              <a:xfrm>
                <a:off x="3572075" y="3149350"/>
                <a:ext cx="922475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899" h="36899" extrusionOk="0">
                    <a:moveTo>
                      <a:pt x="282" y="0"/>
                    </a:moveTo>
                    <a:cubicBezTo>
                      <a:pt x="161" y="0"/>
                      <a:pt x="81" y="0"/>
                      <a:pt x="0" y="0"/>
                    </a:cubicBezTo>
                    <a:lnTo>
                      <a:pt x="36898" y="36899"/>
                    </a:lnTo>
                    <a:cubicBezTo>
                      <a:pt x="36898" y="36778"/>
                      <a:pt x="36898" y="36697"/>
                      <a:pt x="36858" y="36616"/>
                    </a:cubicBez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0" name="Google Shape;960;p37"/>
              <p:cNvSpPr/>
              <p:nvPr/>
            </p:nvSpPr>
            <p:spPr>
              <a:xfrm>
                <a:off x="3440000" y="315440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242" y="0"/>
                    </a:moveTo>
                    <a:cubicBezTo>
                      <a:pt x="162" y="40"/>
                      <a:pt x="81" y="40"/>
                      <a:pt x="0" y="40"/>
                    </a:cubicBezTo>
                    <a:lnTo>
                      <a:pt x="41899" y="41939"/>
                    </a:lnTo>
                    <a:cubicBezTo>
                      <a:pt x="41899" y="41858"/>
                      <a:pt x="41939" y="41778"/>
                      <a:pt x="41939" y="41697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1" name="Google Shape;961;p37"/>
              <p:cNvSpPr/>
              <p:nvPr/>
            </p:nvSpPr>
            <p:spPr>
              <a:xfrm>
                <a:off x="3323050" y="3175550"/>
                <a:ext cx="1145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811" h="45771" extrusionOk="0">
                    <a:moveTo>
                      <a:pt x="243" y="1"/>
                    </a:moveTo>
                    <a:cubicBezTo>
                      <a:pt x="162" y="1"/>
                      <a:pt x="81" y="41"/>
                      <a:pt x="1" y="41"/>
                    </a:cubicBezTo>
                    <a:lnTo>
                      <a:pt x="45730" y="45771"/>
                    </a:lnTo>
                    <a:cubicBezTo>
                      <a:pt x="45771" y="45690"/>
                      <a:pt x="45771" y="45610"/>
                      <a:pt x="45811" y="45569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2" name="Google Shape;962;p37"/>
              <p:cNvSpPr/>
              <p:nvPr/>
            </p:nvSpPr>
            <p:spPr>
              <a:xfrm>
                <a:off x="3218200" y="320782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202" y="0"/>
                    </a:moveTo>
                    <a:cubicBezTo>
                      <a:pt x="122" y="0"/>
                      <a:pt x="81" y="41"/>
                      <a:pt x="1" y="81"/>
                    </a:cubicBezTo>
                    <a:lnTo>
                      <a:pt x="48593" y="48674"/>
                    </a:lnTo>
                    <a:cubicBezTo>
                      <a:pt x="48634" y="48633"/>
                      <a:pt x="48674" y="48553"/>
                      <a:pt x="48674" y="4847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3" name="Google Shape;963;p37"/>
              <p:cNvSpPr/>
              <p:nvPr/>
            </p:nvSpPr>
            <p:spPr>
              <a:xfrm>
                <a:off x="3122425" y="324915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202" y="1"/>
                    </a:moveTo>
                    <a:cubicBezTo>
                      <a:pt x="122" y="41"/>
                      <a:pt x="81" y="81"/>
                      <a:pt x="1" y="122"/>
                    </a:cubicBezTo>
                    <a:lnTo>
                      <a:pt x="50771" y="50852"/>
                    </a:lnTo>
                    <a:cubicBezTo>
                      <a:pt x="50771" y="50811"/>
                      <a:pt x="50811" y="50731"/>
                      <a:pt x="50852" y="5069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4" name="Google Shape;964;p37"/>
              <p:cNvSpPr/>
              <p:nvPr/>
            </p:nvSpPr>
            <p:spPr>
              <a:xfrm>
                <a:off x="3035725" y="3299550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162" y="1"/>
                    </a:moveTo>
                    <a:cubicBezTo>
                      <a:pt x="81" y="41"/>
                      <a:pt x="41" y="82"/>
                      <a:pt x="1" y="122"/>
                    </a:cubicBezTo>
                    <a:lnTo>
                      <a:pt x="52182" y="52344"/>
                    </a:lnTo>
                    <a:cubicBezTo>
                      <a:pt x="52223" y="52263"/>
                      <a:pt x="52263" y="52223"/>
                      <a:pt x="52303" y="5218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5" name="Google Shape;965;p37"/>
              <p:cNvSpPr/>
              <p:nvPr/>
            </p:nvSpPr>
            <p:spPr>
              <a:xfrm>
                <a:off x="2956075" y="3358025"/>
                <a:ext cx="1328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51" h="53191" extrusionOk="0">
                    <a:moveTo>
                      <a:pt x="122" y="1"/>
                    </a:moveTo>
                    <a:cubicBezTo>
                      <a:pt x="82" y="41"/>
                      <a:pt x="41" y="82"/>
                      <a:pt x="1" y="122"/>
                    </a:cubicBezTo>
                    <a:lnTo>
                      <a:pt x="53030" y="53191"/>
                    </a:lnTo>
                    <a:cubicBezTo>
                      <a:pt x="53070" y="53110"/>
                      <a:pt x="53110" y="53070"/>
                      <a:pt x="53151" y="53030"/>
                    </a:cubicBezTo>
                    <a:lnTo>
                      <a:pt x="12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6" name="Google Shape;966;p37"/>
              <p:cNvSpPr/>
              <p:nvPr/>
            </p:nvSpPr>
            <p:spPr>
              <a:xfrm>
                <a:off x="2883500" y="3422550"/>
                <a:ext cx="1336825" cy="1336825"/>
              </a:xfrm>
              <a:custGeom>
                <a:avLst/>
                <a:gdLst/>
                <a:ahLst/>
                <a:cxnLst/>
                <a:rect l="l" t="t" r="r" b="b"/>
                <a:pathLst>
                  <a:path w="53473" h="53473" extrusionOk="0">
                    <a:moveTo>
                      <a:pt x="121" y="1"/>
                    </a:moveTo>
                    <a:cubicBezTo>
                      <a:pt x="121" y="1"/>
                      <a:pt x="81" y="81"/>
                      <a:pt x="81" y="81"/>
                    </a:cubicBezTo>
                    <a:cubicBezTo>
                      <a:pt x="41" y="122"/>
                      <a:pt x="0" y="122"/>
                      <a:pt x="0" y="162"/>
                    </a:cubicBezTo>
                    <a:lnTo>
                      <a:pt x="53311" y="53473"/>
                    </a:lnTo>
                    <a:cubicBezTo>
                      <a:pt x="53311" y="53473"/>
                      <a:pt x="53392" y="53433"/>
                      <a:pt x="53392" y="53433"/>
                    </a:cubicBezTo>
                    <a:cubicBezTo>
                      <a:pt x="53432" y="53392"/>
                      <a:pt x="53432" y="53392"/>
                      <a:pt x="53473" y="5335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7" name="Google Shape;967;p37"/>
              <p:cNvSpPr/>
              <p:nvPr/>
            </p:nvSpPr>
            <p:spPr>
              <a:xfrm>
                <a:off x="2817975" y="3495150"/>
                <a:ext cx="1329775" cy="1329775"/>
              </a:xfrm>
              <a:custGeom>
                <a:avLst/>
                <a:gdLst/>
                <a:ahLst/>
                <a:cxnLst/>
                <a:rect l="l" t="t" r="r" b="b"/>
                <a:pathLst>
                  <a:path w="53191" h="53191" extrusionOk="0">
                    <a:moveTo>
                      <a:pt x="121" y="0"/>
                    </a:moveTo>
                    <a:cubicBezTo>
                      <a:pt x="81" y="41"/>
                      <a:pt x="41" y="121"/>
                      <a:pt x="0" y="161"/>
                    </a:cubicBezTo>
                    <a:lnTo>
                      <a:pt x="53029" y="53190"/>
                    </a:lnTo>
                    <a:cubicBezTo>
                      <a:pt x="53110" y="53150"/>
                      <a:pt x="53150" y="53109"/>
                      <a:pt x="53190" y="53069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8" name="Google Shape;968;p37"/>
              <p:cNvSpPr/>
              <p:nvPr/>
            </p:nvSpPr>
            <p:spPr>
              <a:xfrm>
                <a:off x="2760500" y="3574775"/>
                <a:ext cx="1307600" cy="1308625"/>
              </a:xfrm>
              <a:custGeom>
                <a:avLst/>
                <a:gdLst/>
                <a:ahLst/>
                <a:cxnLst/>
                <a:rect l="l" t="t" r="r" b="b"/>
                <a:pathLst>
                  <a:path w="52304" h="52345" extrusionOk="0">
                    <a:moveTo>
                      <a:pt x="81" y="1"/>
                    </a:moveTo>
                    <a:cubicBezTo>
                      <a:pt x="41" y="82"/>
                      <a:pt x="41" y="122"/>
                      <a:pt x="1" y="162"/>
                    </a:cubicBezTo>
                    <a:lnTo>
                      <a:pt x="52142" y="52344"/>
                    </a:lnTo>
                    <a:cubicBezTo>
                      <a:pt x="52182" y="52304"/>
                      <a:pt x="52263" y="52263"/>
                      <a:pt x="52303" y="5222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69" name="Google Shape;969;p37"/>
              <p:cNvSpPr/>
              <p:nvPr/>
            </p:nvSpPr>
            <p:spPr>
              <a:xfrm>
                <a:off x="2710100" y="3662500"/>
                <a:ext cx="1271300" cy="1271300"/>
              </a:xfrm>
              <a:custGeom>
                <a:avLst/>
                <a:gdLst/>
                <a:ahLst/>
                <a:cxnLst/>
                <a:rect l="l" t="t" r="r" b="b"/>
                <a:pathLst>
                  <a:path w="50852" h="50852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0" y="162"/>
                    </a:cubicBezTo>
                    <a:lnTo>
                      <a:pt x="50650" y="50851"/>
                    </a:lnTo>
                    <a:cubicBezTo>
                      <a:pt x="50690" y="50811"/>
                      <a:pt x="50771" y="50771"/>
                      <a:pt x="50851" y="50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0" name="Google Shape;970;p37"/>
              <p:cNvSpPr/>
              <p:nvPr/>
            </p:nvSpPr>
            <p:spPr>
              <a:xfrm>
                <a:off x="2667750" y="3758275"/>
                <a:ext cx="1216875" cy="1216850"/>
              </a:xfrm>
              <a:custGeom>
                <a:avLst/>
                <a:gdLst/>
                <a:ahLst/>
                <a:cxnLst/>
                <a:rect l="l" t="t" r="r" b="b"/>
                <a:pathLst>
                  <a:path w="48675" h="48674" extrusionOk="0">
                    <a:moveTo>
                      <a:pt x="81" y="0"/>
                    </a:moveTo>
                    <a:cubicBezTo>
                      <a:pt x="41" y="41"/>
                      <a:pt x="41" y="121"/>
                      <a:pt x="1" y="202"/>
                    </a:cubicBezTo>
                    <a:lnTo>
                      <a:pt x="48513" y="48674"/>
                    </a:lnTo>
                    <a:cubicBezTo>
                      <a:pt x="48553" y="48633"/>
                      <a:pt x="48634" y="48633"/>
                      <a:pt x="48674" y="4859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1" name="Google Shape;971;p37"/>
              <p:cNvSpPr/>
              <p:nvPr/>
            </p:nvSpPr>
            <p:spPr>
              <a:xfrm>
                <a:off x="2635500" y="3863125"/>
                <a:ext cx="1144275" cy="1144275"/>
              </a:xfrm>
              <a:custGeom>
                <a:avLst/>
                <a:gdLst/>
                <a:ahLst/>
                <a:cxnLst/>
                <a:rect l="l" t="t" r="r" b="b"/>
                <a:pathLst>
                  <a:path w="45771" h="45771" extrusionOk="0">
                    <a:moveTo>
                      <a:pt x="41" y="0"/>
                    </a:moveTo>
                    <a:cubicBezTo>
                      <a:pt x="41" y="81"/>
                      <a:pt x="0" y="121"/>
                      <a:pt x="0" y="202"/>
                    </a:cubicBezTo>
                    <a:lnTo>
                      <a:pt x="45569" y="45770"/>
                    </a:lnTo>
                    <a:cubicBezTo>
                      <a:pt x="45649" y="45770"/>
                      <a:pt x="45730" y="45730"/>
                      <a:pt x="45770" y="4573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2" name="Google Shape;972;p37"/>
              <p:cNvSpPr/>
              <p:nvPr/>
            </p:nvSpPr>
            <p:spPr>
              <a:xfrm>
                <a:off x="2615325" y="3980050"/>
                <a:ext cx="1048500" cy="1048500"/>
              </a:xfrm>
              <a:custGeom>
                <a:avLst/>
                <a:gdLst/>
                <a:ahLst/>
                <a:cxnLst/>
                <a:rect l="l" t="t" r="r" b="b"/>
                <a:pathLst>
                  <a:path w="41940" h="41940" extrusionOk="0">
                    <a:moveTo>
                      <a:pt x="1" y="1"/>
                    </a:moveTo>
                    <a:cubicBezTo>
                      <a:pt x="1" y="82"/>
                      <a:pt x="1" y="162"/>
                      <a:pt x="1" y="243"/>
                    </a:cubicBezTo>
                    <a:lnTo>
                      <a:pt x="41657" y="41940"/>
                    </a:lnTo>
                    <a:cubicBezTo>
                      <a:pt x="41738" y="41900"/>
                      <a:pt x="41859" y="41900"/>
                      <a:pt x="41940" y="4190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3" name="Google Shape;973;p37"/>
              <p:cNvSpPr/>
              <p:nvPr/>
            </p:nvSpPr>
            <p:spPr>
              <a:xfrm>
                <a:off x="2609275" y="4111125"/>
                <a:ext cx="922500" cy="922475"/>
              </a:xfrm>
              <a:custGeom>
                <a:avLst/>
                <a:gdLst/>
                <a:ahLst/>
                <a:cxnLst/>
                <a:rect l="l" t="t" r="r" b="b"/>
                <a:pathLst>
                  <a:path w="36900" h="36899" extrusionOk="0">
                    <a:moveTo>
                      <a:pt x="1" y="0"/>
                    </a:moveTo>
                    <a:cubicBezTo>
                      <a:pt x="1" y="81"/>
                      <a:pt x="1" y="202"/>
                      <a:pt x="1" y="283"/>
                    </a:cubicBezTo>
                    <a:lnTo>
                      <a:pt x="36617" y="36899"/>
                    </a:lnTo>
                    <a:cubicBezTo>
                      <a:pt x="36697" y="36899"/>
                      <a:pt x="36818" y="36899"/>
                      <a:pt x="36899" y="36899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4" name="Google Shape;974;p37"/>
              <p:cNvSpPr/>
              <p:nvPr/>
            </p:nvSpPr>
            <p:spPr>
              <a:xfrm>
                <a:off x="2625400" y="4264350"/>
                <a:ext cx="753125" cy="754125"/>
              </a:xfrm>
              <a:custGeom>
                <a:avLst/>
                <a:gdLst/>
                <a:ahLst/>
                <a:cxnLst/>
                <a:rect l="l" t="t" r="r" b="b"/>
                <a:pathLst>
                  <a:path w="30125" h="30165" extrusionOk="0">
                    <a:moveTo>
                      <a:pt x="1" y="1"/>
                    </a:moveTo>
                    <a:cubicBezTo>
                      <a:pt x="1" y="122"/>
                      <a:pt x="41" y="243"/>
                      <a:pt x="41" y="364"/>
                    </a:cubicBezTo>
                    <a:lnTo>
                      <a:pt x="29762" y="30084"/>
                    </a:lnTo>
                    <a:cubicBezTo>
                      <a:pt x="29883" y="30124"/>
                      <a:pt x="30004" y="30124"/>
                      <a:pt x="30124" y="3016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  <p:sp>
            <p:nvSpPr>
              <p:cNvPr id="975" name="Google Shape;975;p37"/>
              <p:cNvSpPr/>
              <p:nvPr/>
            </p:nvSpPr>
            <p:spPr>
              <a:xfrm>
                <a:off x="2684900" y="4462975"/>
                <a:ext cx="495025" cy="495025"/>
              </a:xfrm>
              <a:custGeom>
                <a:avLst/>
                <a:gdLst/>
                <a:ahLst/>
                <a:cxnLst/>
                <a:rect l="l" t="t" r="r" b="b"/>
                <a:pathLst>
                  <a:path w="19801" h="19801" extrusionOk="0">
                    <a:moveTo>
                      <a:pt x="0" y="0"/>
                    </a:moveTo>
                    <a:cubicBezTo>
                      <a:pt x="81" y="161"/>
                      <a:pt x="161" y="323"/>
                      <a:pt x="242" y="484"/>
                    </a:cubicBezTo>
                    <a:lnTo>
                      <a:pt x="19316" y="19599"/>
                    </a:lnTo>
                    <a:cubicBezTo>
                      <a:pt x="19478" y="19639"/>
                      <a:pt x="19639" y="19720"/>
                      <a:pt x="19800" y="1980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65"/>
              </a:p>
            </p:txBody>
          </p:sp>
        </p:grpSp>
      </p:grpSp>
      <p:grpSp>
        <p:nvGrpSpPr>
          <p:cNvPr id="976" name="Google Shape;976;p37"/>
          <p:cNvGrpSpPr/>
          <p:nvPr/>
        </p:nvGrpSpPr>
        <p:grpSpPr>
          <a:xfrm>
            <a:off x="7959667" y="-2238133"/>
            <a:ext cx="5009167" cy="3717433"/>
            <a:chOff x="5969750" y="-1678600"/>
            <a:chExt cx="3756875" cy="2788075"/>
          </a:xfrm>
        </p:grpSpPr>
        <p:sp>
          <p:nvSpPr>
            <p:cNvPr id="977" name="Google Shape;977;p37"/>
            <p:cNvSpPr/>
            <p:nvPr/>
          </p:nvSpPr>
          <p:spPr>
            <a:xfrm>
              <a:off x="7844125" y="896475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978" name="Google Shape;978;p37"/>
            <p:cNvSpPr/>
            <p:nvPr/>
          </p:nvSpPr>
          <p:spPr>
            <a:xfrm rot="-5400000">
              <a:off x="5969750" y="-1678600"/>
              <a:ext cx="2325825" cy="2325825"/>
            </a:xfrm>
            <a:custGeom>
              <a:avLst/>
              <a:gdLst/>
              <a:ahLst/>
              <a:cxnLst/>
              <a:rect l="l" t="t" r="r" b="b"/>
              <a:pathLst>
                <a:path w="93033" h="93033" extrusionOk="0">
                  <a:moveTo>
                    <a:pt x="89685" y="61054"/>
                  </a:moveTo>
                  <a:lnTo>
                    <a:pt x="89685" y="63796"/>
                  </a:lnTo>
                  <a:lnTo>
                    <a:pt x="89927" y="63150"/>
                  </a:lnTo>
                  <a:lnTo>
                    <a:pt x="89927" y="61054"/>
                  </a:lnTo>
                  <a:lnTo>
                    <a:pt x="90693" y="61054"/>
                  </a:lnTo>
                  <a:cubicBezTo>
                    <a:pt x="90733" y="60973"/>
                    <a:pt x="90733" y="60892"/>
                    <a:pt x="90774" y="60812"/>
                  </a:cubicBezTo>
                  <a:lnTo>
                    <a:pt x="89927" y="60812"/>
                  </a:lnTo>
                  <a:lnTo>
                    <a:pt x="89927" y="56255"/>
                  </a:lnTo>
                  <a:lnTo>
                    <a:pt x="91984" y="56255"/>
                  </a:lnTo>
                  <a:cubicBezTo>
                    <a:pt x="92024" y="56174"/>
                    <a:pt x="92024" y="56093"/>
                    <a:pt x="92064" y="56013"/>
                  </a:cubicBezTo>
                  <a:lnTo>
                    <a:pt x="89927" y="56013"/>
                  </a:lnTo>
                  <a:lnTo>
                    <a:pt x="89927" y="51456"/>
                  </a:lnTo>
                  <a:lnTo>
                    <a:pt x="92750" y="51456"/>
                  </a:lnTo>
                  <a:cubicBezTo>
                    <a:pt x="92750" y="51375"/>
                    <a:pt x="92790" y="51295"/>
                    <a:pt x="92790" y="51174"/>
                  </a:cubicBezTo>
                  <a:lnTo>
                    <a:pt x="89927" y="51174"/>
                  </a:lnTo>
                  <a:lnTo>
                    <a:pt x="89927" y="46617"/>
                  </a:lnTo>
                  <a:lnTo>
                    <a:pt x="93032" y="46617"/>
                  </a:lnTo>
                  <a:lnTo>
                    <a:pt x="93032" y="46496"/>
                  </a:lnTo>
                  <a:lnTo>
                    <a:pt x="93032" y="46375"/>
                  </a:lnTo>
                  <a:lnTo>
                    <a:pt x="89927" y="46375"/>
                  </a:lnTo>
                  <a:lnTo>
                    <a:pt x="89927" y="41818"/>
                  </a:lnTo>
                  <a:lnTo>
                    <a:pt x="92790" y="41818"/>
                  </a:lnTo>
                  <a:cubicBezTo>
                    <a:pt x="92790" y="41737"/>
                    <a:pt x="92750" y="41657"/>
                    <a:pt x="92750" y="41576"/>
                  </a:cubicBezTo>
                  <a:lnTo>
                    <a:pt x="89927" y="41576"/>
                  </a:lnTo>
                  <a:lnTo>
                    <a:pt x="89927" y="36979"/>
                  </a:lnTo>
                  <a:lnTo>
                    <a:pt x="92064" y="36979"/>
                  </a:lnTo>
                  <a:cubicBezTo>
                    <a:pt x="92024" y="36898"/>
                    <a:pt x="92024" y="36818"/>
                    <a:pt x="91984" y="36737"/>
                  </a:cubicBezTo>
                  <a:lnTo>
                    <a:pt x="89927" y="36737"/>
                  </a:lnTo>
                  <a:lnTo>
                    <a:pt x="89927" y="32180"/>
                  </a:lnTo>
                  <a:lnTo>
                    <a:pt x="90774" y="32180"/>
                  </a:lnTo>
                  <a:cubicBezTo>
                    <a:pt x="90733" y="32099"/>
                    <a:pt x="90733" y="32019"/>
                    <a:pt x="90693" y="31938"/>
                  </a:cubicBezTo>
                  <a:lnTo>
                    <a:pt x="89927" y="31938"/>
                  </a:lnTo>
                  <a:lnTo>
                    <a:pt x="89927" y="29841"/>
                  </a:lnTo>
                  <a:lnTo>
                    <a:pt x="89685" y="29196"/>
                  </a:lnTo>
                  <a:lnTo>
                    <a:pt x="89685" y="31938"/>
                  </a:lnTo>
                  <a:lnTo>
                    <a:pt x="85128" y="31938"/>
                  </a:lnTo>
                  <a:lnTo>
                    <a:pt x="85128" y="27381"/>
                  </a:lnTo>
                  <a:lnTo>
                    <a:pt x="88919" y="27381"/>
                  </a:lnTo>
                  <a:cubicBezTo>
                    <a:pt x="88879" y="27301"/>
                    <a:pt x="88838" y="27220"/>
                    <a:pt x="88798" y="27139"/>
                  </a:cubicBezTo>
                  <a:lnTo>
                    <a:pt x="85128" y="27139"/>
                  </a:lnTo>
                  <a:lnTo>
                    <a:pt x="85128" y="22542"/>
                  </a:lnTo>
                  <a:lnTo>
                    <a:pt x="86378" y="22542"/>
                  </a:lnTo>
                  <a:cubicBezTo>
                    <a:pt x="86338" y="22462"/>
                    <a:pt x="86298" y="22381"/>
                    <a:pt x="86257" y="22300"/>
                  </a:cubicBezTo>
                  <a:lnTo>
                    <a:pt x="85128" y="22300"/>
                  </a:lnTo>
                  <a:lnTo>
                    <a:pt x="85128" y="20566"/>
                  </a:lnTo>
                  <a:cubicBezTo>
                    <a:pt x="85048" y="20445"/>
                    <a:pt x="84967" y="20324"/>
                    <a:pt x="84886" y="20203"/>
                  </a:cubicBezTo>
                  <a:lnTo>
                    <a:pt x="84886" y="22300"/>
                  </a:lnTo>
                  <a:lnTo>
                    <a:pt x="80329" y="22300"/>
                  </a:lnTo>
                  <a:lnTo>
                    <a:pt x="80329" y="17743"/>
                  </a:lnTo>
                  <a:lnTo>
                    <a:pt x="83072" y="17743"/>
                  </a:lnTo>
                  <a:lnTo>
                    <a:pt x="82870" y="17501"/>
                  </a:lnTo>
                  <a:lnTo>
                    <a:pt x="80329" y="17501"/>
                  </a:lnTo>
                  <a:lnTo>
                    <a:pt x="80329" y="14558"/>
                  </a:lnTo>
                  <a:lnTo>
                    <a:pt x="80087" y="14316"/>
                  </a:lnTo>
                  <a:lnTo>
                    <a:pt x="80087" y="17501"/>
                  </a:lnTo>
                  <a:lnTo>
                    <a:pt x="75490" y="17501"/>
                  </a:lnTo>
                  <a:lnTo>
                    <a:pt x="75490" y="12945"/>
                  </a:lnTo>
                  <a:lnTo>
                    <a:pt x="78716" y="12945"/>
                  </a:lnTo>
                  <a:lnTo>
                    <a:pt x="78434" y="12703"/>
                  </a:lnTo>
                  <a:lnTo>
                    <a:pt x="75490" y="12703"/>
                  </a:lnTo>
                  <a:lnTo>
                    <a:pt x="75490" y="10122"/>
                  </a:lnTo>
                  <a:lnTo>
                    <a:pt x="75248" y="9920"/>
                  </a:lnTo>
                  <a:lnTo>
                    <a:pt x="75248" y="12703"/>
                  </a:lnTo>
                  <a:lnTo>
                    <a:pt x="70691" y="12703"/>
                  </a:lnTo>
                  <a:lnTo>
                    <a:pt x="70691" y="8106"/>
                  </a:lnTo>
                  <a:lnTo>
                    <a:pt x="72788" y="8106"/>
                  </a:lnTo>
                  <a:cubicBezTo>
                    <a:pt x="72667" y="8025"/>
                    <a:pt x="72546" y="7944"/>
                    <a:pt x="72425" y="7864"/>
                  </a:cubicBezTo>
                  <a:lnTo>
                    <a:pt x="70691" y="7864"/>
                  </a:lnTo>
                  <a:lnTo>
                    <a:pt x="70691" y="6775"/>
                  </a:lnTo>
                  <a:cubicBezTo>
                    <a:pt x="70611" y="6694"/>
                    <a:pt x="70530" y="6654"/>
                    <a:pt x="70450" y="6613"/>
                  </a:cubicBezTo>
                  <a:lnTo>
                    <a:pt x="70450" y="7864"/>
                  </a:lnTo>
                  <a:lnTo>
                    <a:pt x="65893" y="7864"/>
                  </a:lnTo>
                  <a:lnTo>
                    <a:pt x="65893" y="4194"/>
                  </a:lnTo>
                  <a:cubicBezTo>
                    <a:pt x="65812" y="4154"/>
                    <a:pt x="65731" y="4113"/>
                    <a:pt x="65651" y="4073"/>
                  </a:cubicBezTo>
                  <a:lnTo>
                    <a:pt x="65651" y="7864"/>
                  </a:lnTo>
                  <a:lnTo>
                    <a:pt x="61054" y="7864"/>
                  </a:lnTo>
                  <a:lnTo>
                    <a:pt x="61054" y="3307"/>
                  </a:lnTo>
                  <a:lnTo>
                    <a:pt x="63796" y="3307"/>
                  </a:lnTo>
                  <a:lnTo>
                    <a:pt x="63191" y="3065"/>
                  </a:lnTo>
                  <a:lnTo>
                    <a:pt x="61054" y="3065"/>
                  </a:lnTo>
                  <a:lnTo>
                    <a:pt x="61054" y="2339"/>
                  </a:lnTo>
                  <a:cubicBezTo>
                    <a:pt x="60973" y="2299"/>
                    <a:pt x="60892" y="2258"/>
                    <a:pt x="60812" y="2258"/>
                  </a:cubicBezTo>
                  <a:lnTo>
                    <a:pt x="60812" y="3065"/>
                  </a:lnTo>
                  <a:lnTo>
                    <a:pt x="56255" y="3065"/>
                  </a:lnTo>
                  <a:lnTo>
                    <a:pt x="56255" y="1048"/>
                  </a:lnTo>
                  <a:cubicBezTo>
                    <a:pt x="56174" y="1008"/>
                    <a:pt x="56093" y="1008"/>
                    <a:pt x="56013" y="968"/>
                  </a:cubicBezTo>
                  <a:lnTo>
                    <a:pt x="56013" y="3065"/>
                  </a:lnTo>
                  <a:lnTo>
                    <a:pt x="51456" y="3065"/>
                  </a:lnTo>
                  <a:lnTo>
                    <a:pt x="51456" y="282"/>
                  </a:lnTo>
                  <a:cubicBezTo>
                    <a:pt x="51375" y="242"/>
                    <a:pt x="51295" y="242"/>
                    <a:pt x="51214" y="242"/>
                  </a:cubicBezTo>
                  <a:lnTo>
                    <a:pt x="51214" y="3065"/>
                  </a:lnTo>
                  <a:lnTo>
                    <a:pt x="46617" y="3065"/>
                  </a:lnTo>
                  <a:lnTo>
                    <a:pt x="46617" y="0"/>
                  </a:lnTo>
                  <a:lnTo>
                    <a:pt x="46496" y="0"/>
                  </a:lnTo>
                  <a:lnTo>
                    <a:pt x="46375" y="0"/>
                  </a:lnTo>
                  <a:lnTo>
                    <a:pt x="46375" y="3065"/>
                  </a:lnTo>
                  <a:lnTo>
                    <a:pt x="41818" y="3065"/>
                  </a:lnTo>
                  <a:lnTo>
                    <a:pt x="41818" y="242"/>
                  </a:lnTo>
                  <a:cubicBezTo>
                    <a:pt x="41737" y="242"/>
                    <a:pt x="41657" y="242"/>
                    <a:pt x="41576" y="242"/>
                  </a:cubicBezTo>
                  <a:lnTo>
                    <a:pt x="41576" y="3065"/>
                  </a:lnTo>
                  <a:lnTo>
                    <a:pt x="37019" y="3065"/>
                  </a:lnTo>
                  <a:lnTo>
                    <a:pt x="37019" y="968"/>
                  </a:lnTo>
                  <a:cubicBezTo>
                    <a:pt x="36939" y="1008"/>
                    <a:pt x="36858" y="1008"/>
                    <a:pt x="36777" y="1008"/>
                  </a:cubicBezTo>
                  <a:lnTo>
                    <a:pt x="36777" y="3065"/>
                  </a:lnTo>
                  <a:lnTo>
                    <a:pt x="32180" y="3065"/>
                  </a:lnTo>
                  <a:lnTo>
                    <a:pt x="32180" y="2258"/>
                  </a:lnTo>
                  <a:cubicBezTo>
                    <a:pt x="32099" y="2258"/>
                    <a:pt x="32019" y="2299"/>
                    <a:pt x="31938" y="2339"/>
                  </a:cubicBezTo>
                  <a:lnTo>
                    <a:pt x="31938" y="3065"/>
                  </a:lnTo>
                  <a:lnTo>
                    <a:pt x="29841" y="3065"/>
                  </a:lnTo>
                  <a:lnTo>
                    <a:pt x="29236" y="3307"/>
                  </a:lnTo>
                  <a:lnTo>
                    <a:pt x="31938" y="3307"/>
                  </a:lnTo>
                  <a:lnTo>
                    <a:pt x="31938" y="7904"/>
                  </a:lnTo>
                  <a:lnTo>
                    <a:pt x="27381" y="7904"/>
                  </a:lnTo>
                  <a:lnTo>
                    <a:pt x="27381" y="4113"/>
                  </a:lnTo>
                  <a:cubicBezTo>
                    <a:pt x="27301" y="4154"/>
                    <a:pt x="27220" y="4194"/>
                    <a:pt x="27139" y="4234"/>
                  </a:cubicBezTo>
                  <a:lnTo>
                    <a:pt x="27139" y="7904"/>
                  </a:lnTo>
                  <a:lnTo>
                    <a:pt x="22542" y="7904"/>
                  </a:lnTo>
                  <a:lnTo>
                    <a:pt x="22542" y="6613"/>
                  </a:lnTo>
                  <a:cubicBezTo>
                    <a:pt x="22462" y="6694"/>
                    <a:pt x="22381" y="6734"/>
                    <a:pt x="22300" y="6775"/>
                  </a:cubicBezTo>
                  <a:lnTo>
                    <a:pt x="22300" y="7904"/>
                  </a:lnTo>
                  <a:lnTo>
                    <a:pt x="20566" y="7904"/>
                  </a:lnTo>
                  <a:cubicBezTo>
                    <a:pt x="20445" y="7985"/>
                    <a:pt x="20324" y="8065"/>
                    <a:pt x="20203" y="8146"/>
                  </a:cubicBezTo>
                  <a:lnTo>
                    <a:pt x="22300" y="8146"/>
                  </a:lnTo>
                  <a:lnTo>
                    <a:pt x="22300" y="12703"/>
                  </a:lnTo>
                  <a:lnTo>
                    <a:pt x="17743" y="12703"/>
                  </a:lnTo>
                  <a:lnTo>
                    <a:pt x="17743" y="9961"/>
                  </a:lnTo>
                  <a:lnTo>
                    <a:pt x="17501" y="10162"/>
                  </a:lnTo>
                  <a:lnTo>
                    <a:pt x="17501" y="12703"/>
                  </a:lnTo>
                  <a:lnTo>
                    <a:pt x="14558" y="12703"/>
                  </a:lnTo>
                  <a:lnTo>
                    <a:pt x="14316" y="12945"/>
                  </a:lnTo>
                  <a:lnTo>
                    <a:pt x="17501" y="12945"/>
                  </a:lnTo>
                  <a:lnTo>
                    <a:pt x="17501" y="17542"/>
                  </a:lnTo>
                  <a:lnTo>
                    <a:pt x="12945" y="17542"/>
                  </a:lnTo>
                  <a:lnTo>
                    <a:pt x="12945" y="14316"/>
                  </a:lnTo>
                  <a:lnTo>
                    <a:pt x="12703" y="14598"/>
                  </a:lnTo>
                  <a:lnTo>
                    <a:pt x="12703" y="17542"/>
                  </a:lnTo>
                  <a:lnTo>
                    <a:pt x="10122" y="17542"/>
                  </a:lnTo>
                  <a:lnTo>
                    <a:pt x="9920" y="17784"/>
                  </a:lnTo>
                  <a:lnTo>
                    <a:pt x="12703" y="17784"/>
                  </a:lnTo>
                  <a:lnTo>
                    <a:pt x="12703" y="22341"/>
                  </a:lnTo>
                  <a:lnTo>
                    <a:pt x="8106" y="22341"/>
                  </a:lnTo>
                  <a:lnTo>
                    <a:pt x="8106" y="20244"/>
                  </a:lnTo>
                  <a:cubicBezTo>
                    <a:pt x="8025" y="20365"/>
                    <a:pt x="7944" y="20486"/>
                    <a:pt x="7864" y="20607"/>
                  </a:cubicBezTo>
                  <a:lnTo>
                    <a:pt x="7864" y="22341"/>
                  </a:lnTo>
                  <a:lnTo>
                    <a:pt x="6775" y="22341"/>
                  </a:lnTo>
                  <a:cubicBezTo>
                    <a:pt x="6694" y="22421"/>
                    <a:pt x="6654" y="22502"/>
                    <a:pt x="6613" y="22583"/>
                  </a:cubicBezTo>
                  <a:lnTo>
                    <a:pt x="7864" y="22583"/>
                  </a:lnTo>
                  <a:lnTo>
                    <a:pt x="7864" y="27139"/>
                  </a:lnTo>
                  <a:lnTo>
                    <a:pt x="4194" y="27139"/>
                  </a:lnTo>
                  <a:cubicBezTo>
                    <a:pt x="4154" y="27220"/>
                    <a:pt x="4113" y="27301"/>
                    <a:pt x="4073" y="27381"/>
                  </a:cubicBezTo>
                  <a:lnTo>
                    <a:pt x="7864" y="27381"/>
                  </a:lnTo>
                  <a:lnTo>
                    <a:pt x="7864" y="31978"/>
                  </a:lnTo>
                  <a:lnTo>
                    <a:pt x="3307" y="31978"/>
                  </a:lnTo>
                  <a:lnTo>
                    <a:pt x="3307" y="29236"/>
                  </a:lnTo>
                  <a:lnTo>
                    <a:pt x="3065" y="29841"/>
                  </a:lnTo>
                  <a:lnTo>
                    <a:pt x="3065" y="31978"/>
                  </a:lnTo>
                  <a:lnTo>
                    <a:pt x="2299" y="31978"/>
                  </a:lnTo>
                  <a:cubicBezTo>
                    <a:pt x="2299" y="32059"/>
                    <a:pt x="2258" y="32140"/>
                    <a:pt x="2218" y="32220"/>
                  </a:cubicBezTo>
                  <a:lnTo>
                    <a:pt x="3065" y="32220"/>
                  </a:lnTo>
                  <a:lnTo>
                    <a:pt x="3065" y="36777"/>
                  </a:lnTo>
                  <a:lnTo>
                    <a:pt x="1008" y="36777"/>
                  </a:lnTo>
                  <a:cubicBezTo>
                    <a:pt x="1008" y="36858"/>
                    <a:pt x="968" y="36939"/>
                    <a:pt x="968" y="37019"/>
                  </a:cubicBezTo>
                  <a:lnTo>
                    <a:pt x="3065" y="37019"/>
                  </a:lnTo>
                  <a:lnTo>
                    <a:pt x="3065" y="41576"/>
                  </a:lnTo>
                  <a:lnTo>
                    <a:pt x="242" y="41576"/>
                  </a:lnTo>
                  <a:cubicBezTo>
                    <a:pt x="242" y="41657"/>
                    <a:pt x="242" y="41737"/>
                    <a:pt x="242" y="41818"/>
                  </a:cubicBezTo>
                  <a:lnTo>
                    <a:pt x="3065" y="41818"/>
                  </a:lnTo>
                  <a:lnTo>
                    <a:pt x="3065" y="46415"/>
                  </a:lnTo>
                  <a:lnTo>
                    <a:pt x="0" y="46415"/>
                  </a:lnTo>
                  <a:lnTo>
                    <a:pt x="0" y="46536"/>
                  </a:lnTo>
                  <a:lnTo>
                    <a:pt x="0" y="46657"/>
                  </a:lnTo>
                  <a:lnTo>
                    <a:pt x="3065" y="46657"/>
                  </a:lnTo>
                  <a:lnTo>
                    <a:pt x="3065" y="51214"/>
                  </a:lnTo>
                  <a:lnTo>
                    <a:pt x="242" y="51214"/>
                  </a:lnTo>
                  <a:cubicBezTo>
                    <a:pt x="242" y="51295"/>
                    <a:pt x="242" y="51375"/>
                    <a:pt x="242" y="51456"/>
                  </a:cubicBezTo>
                  <a:lnTo>
                    <a:pt x="3065" y="51456"/>
                  </a:lnTo>
                  <a:lnTo>
                    <a:pt x="3065" y="56053"/>
                  </a:lnTo>
                  <a:lnTo>
                    <a:pt x="968" y="56053"/>
                  </a:lnTo>
                  <a:cubicBezTo>
                    <a:pt x="968" y="56134"/>
                    <a:pt x="1008" y="56174"/>
                    <a:pt x="1008" y="56295"/>
                  </a:cubicBezTo>
                  <a:lnTo>
                    <a:pt x="3065" y="56295"/>
                  </a:lnTo>
                  <a:lnTo>
                    <a:pt x="3065" y="60852"/>
                  </a:lnTo>
                  <a:lnTo>
                    <a:pt x="2218" y="60852"/>
                  </a:lnTo>
                  <a:cubicBezTo>
                    <a:pt x="2258" y="60933"/>
                    <a:pt x="2299" y="61013"/>
                    <a:pt x="2299" y="61094"/>
                  </a:cubicBezTo>
                  <a:lnTo>
                    <a:pt x="3065" y="61094"/>
                  </a:lnTo>
                  <a:lnTo>
                    <a:pt x="3065" y="63191"/>
                  </a:lnTo>
                  <a:lnTo>
                    <a:pt x="3307" y="63836"/>
                  </a:lnTo>
                  <a:lnTo>
                    <a:pt x="3307" y="61094"/>
                  </a:lnTo>
                  <a:lnTo>
                    <a:pt x="7864" y="61094"/>
                  </a:lnTo>
                  <a:lnTo>
                    <a:pt x="7864" y="65651"/>
                  </a:lnTo>
                  <a:lnTo>
                    <a:pt x="4073" y="65651"/>
                  </a:lnTo>
                  <a:cubicBezTo>
                    <a:pt x="4113" y="65731"/>
                    <a:pt x="4154" y="65812"/>
                    <a:pt x="4194" y="65893"/>
                  </a:cubicBezTo>
                  <a:lnTo>
                    <a:pt x="7864" y="65893"/>
                  </a:lnTo>
                  <a:lnTo>
                    <a:pt x="7864" y="70490"/>
                  </a:lnTo>
                  <a:lnTo>
                    <a:pt x="6613" y="70490"/>
                  </a:lnTo>
                  <a:cubicBezTo>
                    <a:pt x="6654" y="70570"/>
                    <a:pt x="6694" y="70651"/>
                    <a:pt x="6775" y="70732"/>
                  </a:cubicBezTo>
                  <a:lnTo>
                    <a:pt x="7864" y="70732"/>
                  </a:lnTo>
                  <a:lnTo>
                    <a:pt x="7864" y="72466"/>
                  </a:lnTo>
                  <a:cubicBezTo>
                    <a:pt x="7944" y="72587"/>
                    <a:pt x="8025" y="72708"/>
                    <a:pt x="8106" y="72829"/>
                  </a:cubicBezTo>
                  <a:lnTo>
                    <a:pt x="8106" y="70732"/>
                  </a:lnTo>
                  <a:lnTo>
                    <a:pt x="12703" y="70732"/>
                  </a:lnTo>
                  <a:lnTo>
                    <a:pt x="12703" y="75289"/>
                  </a:lnTo>
                  <a:lnTo>
                    <a:pt x="9920" y="75289"/>
                  </a:lnTo>
                  <a:lnTo>
                    <a:pt x="10122" y="75531"/>
                  </a:lnTo>
                  <a:lnTo>
                    <a:pt x="12703" y="75531"/>
                  </a:lnTo>
                  <a:lnTo>
                    <a:pt x="12703" y="78474"/>
                  </a:lnTo>
                  <a:lnTo>
                    <a:pt x="12945" y="78716"/>
                  </a:lnTo>
                  <a:lnTo>
                    <a:pt x="12945" y="75531"/>
                  </a:lnTo>
                  <a:lnTo>
                    <a:pt x="17501" y="75531"/>
                  </a:lnTo>
                  <a:lnTo>
                    <a:pt x="17501" y="80087"/>
                  </a:lnTo>
                  <a:lnTo>
                    <a:pt x="14316" y="80087"/>
                  </a:lnTo>
                  <a:lnTo>
                    <a:pt x="14558" y="80329"/>
                  </a:lnTo>
                  <a:lnTo>
                    <a:pt x="17501" y="80329"/>
                  </a:lnTo>
                  <a:lnTo>
                    <a:pt x="17501" y="82910"/>
                  </a:lnTo>
                  <a:lnTo>
                    <a:pt x="17743" y="83072"/>
                  </a:lnTo>
                  <a:lnTo>
                    <a:pt x="17743" y="80329"/>
                  </a:lnTo>
                  <a:lnTo>
                    <a:pt x="22300" y="80329"/>
                  </a:lnTo>
                  <a:lnTo>
                    <a:pt x="22300" y="84927"/>
                  </a:lnTo>
                  <a:lnTo>
                    <a:pt x="20203" y="84927"/>
                  </a:lnTo>
                  <a:cubicBezTo>
                    <a:pt x="20324" y="85007"/>
                    <a:pt x="20445" y="85088"/>
                    <a:pt x="20566" y="85168"/>
                  </a:cubicBezTo>
                  <a:lnTo>
                    <a:pt x="22300" y="85168"/>
                  </a:lnTo>
                  <a:lnTo>
                    <a:pt x="22300" y="86257"/>
                  </a:lnTo>
                  <a:cubicBezTo>
                    <a:pt x="22381" y="86338"/>
                    <a:pt x="22462" y="86378"/>
                    <a:pt x="22542" y="86419"/>
                  </a:cubicBezTo>
                  <a:lnTo>
                    <a:pt x="22542" y="85168"/>
                  </a:lnTo>
                  <a:lnTo>
                    <a:pt x="27139" y="85168"/>
                  </a:lnTo>
                  <a:lnTo>
                    <a:pt x="27139" y="88838"/>
                  </a:lnTo>
                  <a:cubicBezTo>
                    <a:pt x="27220" y="88878"/>
                    <a:pt x="27301" y="88919"/>
                    <a:pt x="27381" y="88959"/>
                  </a:cubicBezTo>
                  <a:lnTo>
                    <a:pt x="27381" y="85168"/>
                  </a:lnTo>
                  <a:lnTo>
                    <a:pt x="31938" y="85168"/>
                  </a:lnTo>
                  <a:lnTo>
                    <a:pt x="31938" y="89725"/>
                  </a:lnTo>
                  <a:lnTo>
                    <a:pt x="29236" y="89725"/>
                  </a:lnTo>
                  <a:lnTo>
                    <a:pt x="29841" y="89967"/>
                  </a:lnTo>
                  <a:lnTo>
                    <a:pt x="31938" y="89967"/>
                  </a:lnTo>
                  <a:lnTo>
                    <a:pt x="31938" y="90733"/>
                  </a:lnTo>
                  <a:cubicBezTo>
                    <a:pt x="32019" y="90733"/>
                    <a:pt x="32099" y="90774"/>
                    <a:pt x="32180" y="90814"/>
                  </a:cubicBezTo>
                  <a:lnTo>
                    <a:pt x="32180" y="89967"/>
                  </a:lnTo>
                  <a:lnTo>
                    <a:pt x="36777" y="89967"/>
                  </a:lnTo>
                  <a:lnTo>
                    <a:pt x="36777" y="92024"/>
                  </a:lnTo>
                  <a:cubicBezTo>
                    <a:pt x="36858" y="92024"/>
                    <a:pt x="36939" y="92064"/>
                    <a:pt x="37019" y="92064"/>
                  </a:cubicBezTo>
                  <a:lnTo>
                    <a:pt x="37019" y="89967"/>
                  </a:lnTo>
                  <a:lnTo>
                    <a:pt x="41576" y="89967"/>
                  </a:lnTo>
                  <a:lnTo>
                    <a:pt x="41576" y="92790"/>
                  </a:lnTo>
                  <a:cubicBezTo>
                    <a:pt x="41657" y="92790"/>
                    <a:pt x="41737" y="92790"/>
                    <a:pt x="41818" y="92790"/>
                  </a:cubicBezTo>
                  <a:lnTo>
                    <a:pt x="41818" y="89967"/>
                  </a:lnTo>
                  <a:lnTo>
                    <a:pt x="46375" y="89967"/>
                  </a:lnTo>
                  <a:lnTo>
                    <a:pt x="46375" y="93032"/>
                  </a:lnTo>
                  <a:lnTo>
                    <a:pt x="46496" y="93032"/>
                  </a:lnTo>
                  <a:lnTo>
                    <a:pt x="46617" y="93032"/>
                  </a:lnTo>
                  <a:lnTo>
                    <a:pt x="46617" y="89967"/>
                  </a:lnTo>
                  <a:lnTo>
                    <a:pt x="51214" y="89967"/>
                  </a:lnTo>
                  <a:lnTo>
                    <a:pt x="51214" y="92790"/>
                  </a:lnTo>
                  <a:cubicBezTo>
                    <a:pt x="51295" y="92790"/>
                    <a:pt x="51375" y="92790"/>
                    <a:pt x="51456" y="92790"/>
                  </a:cubicBezTo>
                  <a:lnTo>
                    <a:pt x="51456" y="89967"/>
                  </a:lnTo>
                  <a:lnTo>
                    <a:pt x="56013" y="89967"/>
                  </a:lnTo>
                  <a:lnTo>
                    <a:pt x="56013" y="92064"/>
                  </a:lnTo>
                  <a:cubicBezTo>
                    <a:pt x="56093" y="92064"/>
                    <a:pt x="56174" y="92024"/>
                    <a:pt x="56255" y="92024"/>
                  </a:cubicBezTo>
                  <a:lnTo>
                    <a:pt x="56255" y="89967"/>
                  </a:lnTo>
                  <a:lnTo>
                    <a:pt x="60812" y="89967"/>
                  </a:lnTo>
                  <a:lnTo>
                    <a:pt x="60812" y="90814"/>
                  </a:lnTo>
                  <a:cubicBezTo>
                    <a:pt x="60892" y="90774"/>
                    <a:pt x="60973" y="90733"/>
                    <a:pt x="61054" y="90733"/>
                  </a:cubicBezTo>
                  <a:lnTo>
                    <a:pt x="61054" y="89967"/>
                  </a:lnTo>
                  <a:lnTo>
                    <a:pt x="63191" y="89967"/>
                  </a:lnTo>
                  <a:lnTo>
                    <a:pt x="63796" y="89725"/>
                  </a:lnTo>
                  <a:lnTo>
                    <a:pt x="61054" y="89725"/>
                  </a:lnTo>
                  <a:lnTo>
                    <a:pt x="61054" y="85168"/>
                  </a:lnTo>
                  <a:lnTo>
                    <a:pt x="65651" y="85168"/>
                  </a:lnTo>
                  <a:lnTo>
                    <a:pt x="65651" y="88959"/>
                  </a:lnTo>
                  <a:cubicBezTo>
                    <a:pt x="65731" y="88919"/>
                    <a:pt x="65812" y="88878"/>
                    <a:pt x="65893" y="88838"/>
                  </a:cubicBezTo>
                  <a:lnTo>
                    <a:pt x="65893" y="85168"/>
                  </a:lnTo>
                  <a:lnTo>
                    <a:pt x="70450" y="85168"/>
                  </a:lnTo>
                  <a:lnTo>
                    <a:pt x="70450" y="86419"/>
                  </a:lnTo>
                  <a:cubicBezTo>
                    <a:pt x="70530" y="86378"/>
                    <a:pt x="70611" y="86338"/>
                    <a:pt x="70691" y="86257"/>
                  </a:cubicBezTo>
                  <a:lnTo>
                    <a:pt x="70691" y="85168"/>
                  </a:lnTo>
                  <a:lnTo>
                    <a:pt x="72425" y="85168"/>
                  </a:lnTo>
                  <a:cubicBezTo>
                    <a:pt x="72546" y="85088"/>
                    <a:pt x="72667" y="85007"/>
                    <a:pt x="72788" y="84927"/>
                  </a:cubicBezTo>
                  <a:lnTo>
                    <a:pt x="70691" y="84927"/>
                  </a:lnTo>
                  <a:lnTo>
                    <a:pt x="70691" y="80329"/>
                  </a:lnTo>
                  <a:lnTo>
                    <a:pt x="75248" y="80329"/>
                  </a:lnTo>
                  <a:lnTo>
                    <a:pt x="75248" y="83072"/>
                  </a:lnTo>
                  <a:lnTo>
                    <a:pt x="75490" y="82910"/>
                  </a:lnTo>
                  <a:lnTo>
                    <a:pt x="75490" y="80329"/>
                  </a:lnTo>
                  <a:lnTo>
                    <a:pt x="78434" y="80329"/>
                  </a:lnTo>
                  <a:lnTo>
                    <a:pt x="78716" y="80087"/>
                  </a:lnTo>
                  <a:lnTo>
                    <a:pt x="75490" y="80087"/>
                  </a:lnTo>
                  <a:lnTo>
                    <a:pt x="75490" y="75531"/>
                  </a:lnTo>
                  <a:lnTo>
                    <a:pt x="80087" y="75531"/>
                  </a:lnTo>
                  <a:lnTo>
                    <a:pt x="80087" y="78716"/>
                  </a:lnTo>
                  <a:lnTo>
                    <a:pt x="80329" y="78474"/>
                  </a:lnTo>
                  <a:lnTo>
                    <a:pt x="80329" y="75531"/>
                  </a:lnTo>
                  <a:lnTo>
                    <a:pt x="82870" y="75531"/>
                  </a:lnTo>
                  <a:lnTo>
                    <a:pt x="83072" y="75289"/>
                  </a:lnTo>
                  <a:lnTo>
                    <a:pt x="80329" y="75289"/>
                  </a:lnTo>
                  <a:lnTo>
                    <a:pt x="80329" y="70732"/>
                  </a:lnTo>
                  <a:lnTo>
                    <a:pt x="84886" y="70732"/>
                  </a:lnTo>
                  <a:lnTo>
                    <a:pt x="84886" y="72829"/>
                  </a:lnTo>
                  <a:cubicBezTo>
                    <a:pt x="84967" y="72708"/>
                    <a:pt x="85048" y="72587"/>
                    <a:pt x="85128" y="72466"/>
                  </a:cubicBezTo>
                  <a:lnTo>
                    <a:pt x="85128" y="70732"/>
                  </a:lnTo>
                  <a:lnTo>
                    <a:pt x="86257" y="70732"/>
                  </a:lnTo>
                  <a:cubicBezTo>
                    <a:pt x="86298" y="70651"/>
                    <a:pt x="86338" y="70570"/>
                    <a:pt x="86378" y="70490"/>
                  </a:cubicBezTo>
                  <a:lnTo>
                    <a:pt x="85128" y="70490"/>
                  </a:lnTo>
                  <a:lnTo>
                    <a:pt x="85128" y="65893"/>
                  </a:lnTo>
                  <a:lnTo>
                    <a:pt x="88798" y="65893"/>
                  </a:lnTo>
                  <a:cubicBezTo>
                    <a:pt x="88838" y="65812"/>
                    <a:pt x="88879" y="65731"/>
                    <a:pt x="88919" y="65651"/>
                  </a:cubicBezTo>
                  <a:lnTo>
                    <a:pt x="85128" y="65651"/>
                  </a:lnTo>
                  <a:lnTo>
                    <a:pt x="85128" y="61094"/>
                  </a:lnTo>
                  <a:lnTo>
                    <a:pt x="89685" y="61094"/>
                  </a:lnTo>
                  <a:close/>
                  <a:moveTo>
                    <a:pt x="85128" y="32180"/>
                  </a:moveTo>
                  <a:lnTo>
                    <a:pt x="89685" y="32180"/>
                  </a:lnTo>
                  <a:lnTo>
                    <a:pt x="89685" y="36777"/>
                  </a:lnTo>
                  <a:lnTo>
                    <a:pt x="85128" y="36777"/>
                  </a:lnTo>
                  <a:close/>
                  <a:moveTo>
                    <a:pt x="85128" y="37019"/>
                  </a:moveTo>
                  <a:lnTo>
                    <a:pt x="89685" y="37019"/>
                  </a:lnTo>
                  <a:lnTo>
                    <a:pt x="89685" y="41576"/>
                  </a:lnTo>
                  <a:lnTo>
                    <a:pt x="85128" y="41576"/>
                  </a:lnTo>
                  <a:close/>
                  <a:moveTo>
                    <a:pt x="85128" y="41818"/>
                  </a:moveTo>
                  <a:lnTo>
                    <a:pt x="89685" y="41818"/>
                  </a:lnTo>
                  <a:lnTo>
                    <a:pt x="89685" y="46375"/>
                  </a:lnTo>
                  <a:lnTo>
                    <a:pt x="85128" y="46375"/>
                  </a:lnTo>
                  <a:close/>
                  <a:moveTo>
                    <a:pt x="85128" y="46617"/>
                  </a:moveTo>
                  <a:lnTo>
                    <a:pt x="89685" y="46617"/>
                  </a:lnTo>
                  <a:lnTo>
                    <a:pt x="89685" y="51214"/>
                  </a:lnTo>
                  <a:lnTo>
                    <a:pt x="85128" y="51214"/>
                  </a:lnTo>
                  <a:close/>
                  <a:moveTo>
                    <a:pt x="85128" y="51456"/>
                  </a:moveTo>
                  <a:lnTo>
                    <a:pt x="89685" y="51456"/>
                  </a:lnTo>
                  <a:lnTo>
                    <a:pt x="89685" y="56013"/>
                  </a:lnTo>
                  <a:lnTo>
                    <a:pt x="85128" y="56013"/>
                  </a:lnTo>
                  <a:close/>
                  <a:moveTo>
                    <a:pt x="85128" y="56255"/>
                  </a:moveTo>
                  <a:lnTo>
                    <a:pt x="89685" y="56255"/>
                  </a:lnTo>
                  <a:lnTo>
                    <a:pt x="89685" y="60812"/>
                  </a:lnTo>
                  <a:lnTo>
                    <a:pt x="85128" y="60812"/>
                  </a:lnTo>
                  <a:close/>
                  <a:moveTo>
                    <a:pt x="7904" y="60812"/>
                  </a:moveTo>
                  <a:lnTo>
                    <a:pt x="3347" y="60812"/>
                  </a:lnTo>
                  <a:lnTo>
                    <a:pt x="3347" y="56255"/>
                  </a:lnTo>
                  <a:lnTo>
                    <a:pt x="7904" y="56255"/>
                  </a:lnTo>
                  <a:close/>
                  <a:moveTo>
                    <a:pt x="7904" y="56013"/>
                  </a:moveTo>
                  <a:lnTo>
                    <a:pt x="3347" y="56013"/>
                  </a:lnTo>
                  <a:lnTo>
                    <a:pt x="3347" y="51456"/>
                  </a:lnTo>
                  <a:lnTo>
                    <a:pt x="7904" y="51456"/>
                  </a:lnTo>
                  <a:close/>
                  <a:moveTo>
                    <a:pt x="7904" y="51214"/>
                  </a:moveTo>
                  <a:lnTo>
                    <a:pt x="3347" y="51214"/>
                  </a:lnTo>
                  <a:lnTo>
                    <a:pt x="3347" y="46617"/>
                  </a:lnTo>
                  <a:lnTo>
                    <a:pt x="7904" y="46617"/>
                  </a:lnTo>
                  <a:close/>
                  <a:moveTo>
                    <a:pt x="7904" y="46375"/>
                  </a:moveTo>
                  <a:lnTo>
                    <a:pt x="3347" y="46375"/>
                  </a:lnTo>
                  <a:lnTo>
                    <a:pt x="3347" y="41818"/>
                  </a:lnTo>
                  <a:lnTo>
                    <a:pt x="7904" y="41818"/>
                  </a:lnTo>
                  <a:close/>
                  <a:moveTo>
                    <a:pt x="7904" y="41576"/>
                  </a:moveTo>
                  <a:lnTo>
                    <a:pt x="3347" y="41576"/>
                  </a:lnTo>
                  <a:lnTo>
                    <a:pt x="3347" y="37019"/>
                  </a:lnTo>
                  <a:lnTo>
                    <a:pt x="7904" y="37019"/>
                  </a:lnTo>
                  <a:close/>
                  <a:moveTo>
                    <a:pt x="7904" y="36777"/>
                  </a:moveTo>
                  <a:lnTo>
                    <a:pt x="3347" y="36777"/>
                  </a:lnTo>
                  <a:lnTo>
                    <a:pt x="3347" y="32180"/>
                  </a:lnTo>
                  <a:lnTo>
                    <a:pt x="7904" y="32180"/>
                  </a:lnTo>
                  <a:close/>
                  <a:moveTo>
                    <a:pt x="12703" y="70449"/>
                  </a:moveTo>
                  <a:lnTo>
                    <a:pt x="8146" y="70449"/>
                  </a:lnTo>
                  <a:lnTo>
                    <a:pt x="8146" y="65893"/>
                  </a:lnTo>
                  <a:lnTo>
                    <a:pt x="12703" y="65893"/>
                  </a:lnTo>
                  <a:close/>
                  <a:moveTo>
                    <a:pt x="12703" y="65610"/>
                  </a:moveTo>
                  <a:lnTo>
                    <a:pt x="8146" y="65610"/>
                  </a:lnTo>
                  <a:lnTo>
                    <a:pt x="8146" y="61054"/>
                  </a:lnTo>
                  <a:lnTo>
                    <a:pt x="12703" y="61054"/>
                  </a:lnTo>
                  <a:close/>
                  <a:moveTo>
                    <a:pt x="12703" y="60812"/>
                  </a:moveTo>
                  <a:lnTo>
                    <a:pt x="8146" y="60812"/>
                  </a:lnTo>
                  <a:lnTo>
                    <a:pt x="8146" y="56255"/>
                  </a:lnTo>
                  <a:lnTo>
                    <a:pt x="12703" y="56255"/>
                  </a:lnTo>
                  <a:close/>
                  <a:moveTo>
                    <a:pt x="12703" y="56013"/>
                  </a:moveTo>
                  <a:lnTo>
                    <a:pt x="8146" y="56013"/>
                  </a:lnTo>
                  <a:lnTo>
                    <a:pt x="8146" y="51456"/>
                  </a:lnTo>
                  <a:lnTo>
                    <a:pt x="12703" y="51456"/>
                  </a:lnTo>
                  <a:close/>
                  <a:moveTo>
                    <a:pt x="12703" y="51174"/>
                  </a:moveTo>
                  <a:lnTo>
                    <a:pt x="8146" y="51174"/>
                  </a:lnTo>
                  <a:lnTo>
                    <a:pt x="8146" y="46617"/>
                  </a:lnTo>
                  <a:lnTo>
                    <a:pt x="12703" y="46617"/>
                  </a:lnTo>
                  <a:close/>
                  <a:moveTo>
                    <a:pt x="12703" y="46375"/>
                  </a:moveTo>
                  <a:lnTo>
                    <a:pt x="8146" y="46375"/>
                  </a:lnTo>
                  <a:lnTo>
                    <a:pt x="8146" y="41818"/>
                  </a:lnTo>
                  <a:lnTo>
                    <a:pt x="12703" y="41818"/>
                  </a:lnTo>
                  <a:close/>
                  <a:moveTo>
                    <a:pt x="12703" y="41576"/>
                  </a:moveTo>
                  <a:lnTo>
                    <a:pt x="8146" y="41576"/>
                  </a:lnTo>
                  <a:lnTo>
                    <a:pt x="8146" y="36979"/>
                  </a:lnTo>
                  <a:lnTo>
                    <a:pt x="12703" y="36979"/>
                  </a:lnTo>
                  <a:close/>
                  <a:moveTo>
                    <a:pt x="12703" y="36737"/>
                  </a:moveTo>
                  <a:lnTo>
                    <a:pt x="8146" y="36737"/>
                  </a:lnTo>
                  <a:lnTo>
                    <a:pt x="8146" y="32180"/>
                  </a:lnTo>
                  <a:lnTo>
                    <a:pt x="12703" y="32180"/>
                  </a:lnTo>
                  <a:close/>
                  <a:moveTo>
                    <a:pt x="12703" y="31938"/>
                  </a:moveTo>
                  <a:lnTo>
                    <a:pt x="8146" y="31938"/>
                  </a:lnTo>
                  <a:lnTo>
                    <a:pt x="8146" y="27381"/>
                  </a:lnTo>
                  <a:lnTo>
                    <a:pt x="12703" y="27381"/>
                  </a:lnTo>
                  <a:close/>
                  <a:moveTo>
                    <a:pt x="12703" y="27139"/>
                  </a:moveTo>
                  <a:lnTo>
                    <a:pt x="8146" y="27139"/>
                  </a:lnTo>
                  <a:lnTo>
                    <a:pt x="8146" y="22542"/>
                  </a:lnTo>
                  <a:lnTo>
                    <a:pt x="12703" y="22542"/>
                  </a:lnTo>
                  <a:close/>
                  <a:moveTo>
                    <a:pt x="17542" y="75248"/>
                  </a:moveTo>
                  <a:lnTo>
                    <a:pt x="12945" y="75248"/>
                  </a:lnTo>
                  <a:lnTo>
                    <a:pt x="12945" y="70651"/>
                  </a:lnTo>
                  <a:lnTo>
                    <a:pt x="17542" y="70651"/>
                  </a:lnTo>
                  <a:close/>
                  <a:moveTo>
                    <a:pt x="17542" y="70449"/>
                  </a:moveTo>
                  <a:lnTo>
                    <a:pt x="12945" y="70449"/>
                  </a:lnTo>
                  <a:lnTo>
                    <a:pt x="12945" y="65852"/>
                  </a:lnTo>
                  <a:lnTo>
                    <a:pt x="17542" y="65852"/>
                  </a:lnTo>
                  <a:close/>
                  <a:moveTo>
                    <a:pt x="17542" y="65610"/>
                  </a:moveTo>
                  <a:lnTo>
                    <a:pt x="12945" y="65610"/>
                  </a:lnTo>
                  <a:lnTo>
                    <a:pt x="12945" y="61054"/>
                  </a:lnTo>
                  <a:lnTo>
                    <a:pt x="17542" y="61054"/>
                  </a:lnTo>
                  <a:close/>
                  <a:moveTo>
                    <a:pt x="17542" y="60812"/>
                  </a:moveTo>
                  <a:lnTo>
                    <a:pt x="12945" y="60812"/>
                  </a:lnTo>
                  <a:lnTo>
                    <a:pt x="12945" y="56214"/>
                  </a:lnTo>
                  <a:lnTo>
                    <a:pt x="17542" y="56214"/>
                  </a:lnTo>
                  <a:close/>
                  <a:moveTo>
                    <a:pt x="17542" y="55972"/>
                  </a:moveTo>
                  <a:lnTo>
                    <a:pt x="12945" y="55972"/>
                  </a:lnTo>
                  <a:lnTo>
                    <a:pt x="12945" y="51416"/>
                  </a:lnTo>
                  <a:lnTo>
                    <a:pt x="17542" y="51416"/>
                  </a:lnTo>
                  <a:close/>
                  <a:moveTo>
                    <a:pt x="17542" y="51174"/>
                  </a:moveTo>
                  <a:lnTo>
                    <a:pt x="12945" y="51174"/>
                  </a:lnTo>
                  <a:lnTo>
                    <a:pt x="12945" y="46617"/>
                  </a:lnTo>
                  <a:lnTo>
                    <a:pt x="17542" y="46617"/>
                  </a:lnTo>
                  <a:close/>
                  <a:moveTo>
                    <a:pt x="17542" y="46375"/>
                  </a:moveTo>
                  <a:lnTo>
                    <a:pt x="12945" y="46375"/>
                  </a:lnTo>
                  <a:lnTo>
                    <a:pt x="12945" y="41778"/>
                  </a:lnTo>
                  <a:lnTo>
                    <a:pt x="17542" y="41778"/>
                  </a:lnTo>
                  <a:close/>
                  <a:moveTo>
                    <a:pt x="17542" y="41536"/>
                  </a:moveTo>
                  <a:lnTo>
                    <a:pt x="12945" y="41536"/>
                  </a:lnTo>
                  <a:lnTo>
                    <a:pt x="12945" y="36979"/>
                  </a:lnTo>
                  <a:lnTo>
                    <a:pt x="17542" y="36979"/>
                  </a:lnTo>
                  <a:close/>
                  <a:moveTo>
                    <a:pt x="17542" y="36737"/>
                  </a:moveTo>
                  <a:lnTo>
                    <a:pt x="12945" y="36737"/>
                  </a:lnTo>
                  <a:lnTo>
                    <a:pt x="12945" y="32180"/>
                  </a:lnTo>
                  <a:lnTo>
                    <a:pt x="17542" y="32180"/>
                  </a:lnTo>
                  <a:close/>
                  <a:moveTo>
                    <a:pt x="17542" y="31938"/>
                  </a:moveTo>
                  <a:lnTo>
                    <a:pt x="12945" y="31938"/>
                  </a:lnTo>
                  <a:lnTo>
                    <a:pt x="12945" y="27341"/>
                  </a:lnTo>
                  <a:lnTo>
                    <a:pt x="17542" y="27341"/>
                  </a:lnTo>
                  <a:close/>
                  <a:moveTo>
                    <a:pt x="17542" y="27099"/>
                  </a:moveTo>
                  <a:lnTo>
                    <a:pt x="12945" y="27099"/>
                  </a:lnTo>
                  <a:lnTo>
                    <a:pt x="12945" y="22542"/>
                  </a:lnTo>
                  <a:lnTo>
                    <a:pt x="17542" y="22542"/>
                  </a:lnTo>
                  <a:close/>
                  <a:moveTo>
                    <a:pt x="17542" y="22300"/>
                  </a:moveTo>
                  <a:lnTo>
                    <a:pt x="12945" y="22300"/>
                  </a:lnTo>
                  <a:lnTo>
                    <a:pt x="12945" y="17743"/>
                  </a:lnTo>
                  <a:lnTo>
                    <a:pt x="17542" y="17743"/>
                  </a:lnTo>
                  <a:close/>
                  <a:moveTo>
                    <a:pt x="22341" y="80047"/>
                  </a:moveTo>
                  <a:lnTo>
                    <a:pt x="17784" y="80047"/>
                  </a:lnTo>
                  <a:lnTo>
                    <a:pt x="17784" y="75450"/>
                  </a:lnTo>
                  <a:lnTo>
                    <a:pt x="22341" y="75450"/>
                  </a:lnTo>
                  <a:close/>
                  <a:moveTo>
                    <a:pt x="22341" y="75208"/>
                  </a:moveTo>
                  <a:lnTo>
                    <a:pt x="17784" y="75208"/>
                  </a:lnTo>
                  <a:lnTo>
                    <a:pt x="17784" y="70651"/>
                  </a:lnTo>
                  <a:lnTo>
                    <a:pt x="22341" y="70651"/>
                  </a:lnTo>
                  <a:close/>
                  <a:moveTo>
                    <a:pt x="22341" y="70409"/>
                  </a:moveTo>
                  <a:lnTo>
                    <a:pt x="17784" y="70409"/>
                  </a:lnTo>
                  <a:lnTo>
                    <a:pt x="17784" y="65852"/>
                  </a:lnTo>
                  <a:lnTo>
                    <a:pt x="22341" y="65852"/>
                  </a:lnTo>
                  <a:close/>
                  <a:moveTo>
                    <a:pt x="22341" y="65610"/>
                  </a:moveTo>
                  <a:lnTo>
                    <a:pt x="17784" y="65610"/>
                  </a:lnTo>
                  <a:lnTo>
                    <a:pt x="17784" y="61013"/>
                  </a:lnTo>
                  <a:lnTo>
                    <a:pt x="22341" y="61013"/>
                  </a:lnTo>
                  <a:close/>
                  <a:moveTo>
                    <a:pt x="22341" y="60771"/>
                  </a:moveTo>
                  <a:lnTo>
                    <a:pt x="17784" y="60771"/>
                  </a:lnTo>
                  <a:lnTo>
                    <a:pt x="17784" y="56214"/>
                  </a:lnTo>
                  <a:lnTo>
                    <a:pt x="22341" y="56214"/>
                  </a:lnTo>
                  <a:close/>
                  <a:moveTo>
                    <a:pt x="22341" y="55972"/>
                  </a:moveTo>
                  <a:lnTo>
                    <a:pt x="17784" y="55972"/>
                  </a:lnTo>
                  <a:lnTo>
                    <a:pt x="17784" y="51416"/>
                  </a:lnTo>
                  <a:lnTo>
                    <a:pt x="22341" y="51416"/>
                  </a:lnTo>
                  <a:close/>
                  <a:moveTo>
                    <a:pt x="22341" y="51174"/>
                  </a:moveTo>
                  <a:lnTo>
                    <a:pt x="17784" y="51174"/>
                  </a:lnTo>
                  <a:lnTo>
                    <a:pt x="17784" y="46577"/>
                  </a:lnTo>
                  <a:lnTo>
                    <a:pt x="22341" y="46577"/>
                  </a:lnTo>
                  <a:close/>
                  <a:moveTo>
                    <a:pt x="22341" y="46335"/>
                  </a:moveTo>
                  <a:lnTo>
                    <a:pt x="17784" y="46335"/>
                  </a:lnTo>
                  <a:lnTo>
                    <a:pt x="17784" y="41778"/>
                  </a:lnTo>
                  <a:lnTo>
                    <a:pt x="22341" y="41778"/>
                  </a:lnTo>
                  <a:close/>
                  <a:moveTo>
                    <a:pt x="22341" y="41536"/>
                  </a:moveTo>
                  <a:lnTo>
                    <a:pt x="17784" y="41536"/>
                  </a:lnTo>
                  <a:lnTo>
                    <a:pt x="17784" y="36939"/>
                  </a:lnTo>
                  <a:lnTo>
                    <a:pt x="22341" y="36939"/>
                  </a:lnTo>
                  <a:close/>
                  <a:moveTo>
                    <a:pt x="22341" y="36737"/>
                  </a:moveTo>
                  <a:lnTo>
                    <a:pt x="17784" y="36737"/>
                  </a:lnTo>
                  <a:lnTo>
                    <a:pt x="17784" y="32140"/>
                  </a:lnTo>
                  <a:lnTo>
                    <a:pt x="22341" y="32140"/>
                  </a:lnTo>
                  <a:close/>
                  <a:moveTo>
                    <a:pt x="22341" y="31898"/>
                  </a:moveTo>
                  <a:lnTo>
                    <a:pt x="17784" y="31898"/>
                  </a:lnTo>
                  <a:lnTo>
                    <a:pt x="17784" y="27341"/>
                  </a:lnTo>
                  <a:lnTo>
                    <a:pt x="22341" y="27341"/>
                  </a:lnTo>
                  <a:close/>
                  <a:moveTo>
                    <a:pt x="22341" y="27099"/>
                  </a:moveTo>
                  <a:lnTo>
                    <a:pt x="17784" y="27099"/>
                  </a:lnTo>
                  <a:lnTo>
                    <a:pt x="17784" y="22502"/>
                  </a:lnTo>
                  <a:lnTo>
                    <a:pt x="22341" y="22502"/>
                  </a:lnTo>
                  <a:close/>
                  <a:moveTo>
                    <a:pt x="22341" y="22260"/>
                  </a:moveTo>
                  <a:lnTo>
                    <a:pt x="17784" y="22260"/>
                  </a:lnTo>
                  <a:lnTo>
                    <a:pt x="17784" y="17703"/>
                  </a:lnTo>
                  <a:lnTo>
                    <a:pt x="22341" y="17703"/>
                  </a:lnTo>
                  <a:close/>
                  <a:moveTo>
                    <a:pt x="22341" y="17461"/>
                  </a:moveTo>
                  <a:lnTo>
                    <a:pt x="17784" y="17461"/>
                  </a:lnTo>
                  <a:lnTo>
                    <a:pt x="17784" y="12904"/>
                  </a:lnTo>
                  <a:lnTo>
                    <a:pt x="22341" y="12904"/>
                  </a:lnTo>
                  <a:close/>
                  <a:moveTo>
                    <a:pt x="27139" y="84846"/>
                  </a:moveTo>
                  <a:lnTo>
                    <a:pt x="22583" y="84846"/>
                  </a:lnTo>
                  <a:lnTo>
                    <a:pt x="22583" y="80249"/>
                  </a:lnTo>
                  <a:lnTo>
                    <a:pt x="27139" y="80249"/>
                  </a:lnTo>
                  <a:close/>
                  <a:moveTo>
                    <a:pt x="27139" y="80007"/>
                  </a:moveTo>
                  <a:lnTo>
                    <a:pt x="22583" y="80007"/>
                  </a:lnTo>
                  <a:lnTo>
                    <a:pt x="22583" y="75450"/>
                  </a:lnTo>
                  <a:lnTo>
                    <a:pt x="27139" y="75450"/>
                  </a:lnTo>
                  <a:close/>
                  <a:moveTo>
                    <a:pt x="27139" y="75208"/>
                  </a:moveTo>
                  <a:lnTo>
                    <a:pt x="22583" y="75208"/>
                  </a:lnTo>
                  <a:lnTo>
                    <a:pt x="22583" y="70611"/>
                  </a:lnTo>
                  <a:lnTo>
                    <a:pt x="27139" y="70611"/>
                  </a:lnTo>
                  <a:close/>
                  <a:moveTo>
                    <a:pt x="27139" y="70369"/>
                  </a:moveTo>
                  <a:lnTo>
                    <a:pt x="22583" y="70369"/>
                  </a:lnTo>
                  <a:lnTo>
                    <a:pt x="22583" y="65812"/>
                  </a:lnTo>
                  <a:lnTo>
                    <a:pt x="27139" y="65812"/>
                  </a:lnTo>
                  <a:close/>
                  <a:moveTo>
                    <a:pt x="27139" y="65570"/>
                  </a:moveTo>
                  <a:lnTo>
                    <a:pt x="22583" y="65570"/>
                  </a:lnTo>
                  <a:lnTo>
                    <a:pt x="22583" y="61013"/>
                  </a:lnTo>
                  <a:lnTo>
                    <a:pt x="27139" y="61013"/>
                  </a:lnTo>
                  <a:close/>
                  <a:moveTo>
                    <a:pt x="27139" y="60771"/>
                  </a:moveTo>
                  <a:lnTo>
                    <a:pt x="22583" y="60771"/>
                  </a:lnTo>
                  <a:lnTo>
                    <a:pt x="22583" y="56174"/>
                  </a:lnTo>
                  <a:lnTo>
                    <a:pt x="27139" y="56174"/>
                  </a:lnTo>
                  <a:close/>
                  <a:moveTo>
                    <a:pt x="27139" y="55932"/>
                  </a:moveTo>
                  <a:lnTo>
                    <a:pt x="22583" y="55932"/>
                  </a:lnTo>
                  <a:lnTo>
                    <a:pt x="22583" y="51375"/>
                  </a:lnTo>
                  <a:lnTo>
                    <a:pt x="27139" y="51375"/>
                  </a:lnTo>
                  <a:close/>
                  <a:moveTo>
                    <a:pt x="27139" y="51133"/>
                  </a:moveTo>
                  <a:lnTo>
                    <a:pt x="22583" y="51133"/>
                  </a:lnTo>
                  <a:lnTo>
                    <a:pt x="22583" y="46577"/>
                  </a:lnTo>
                  <a:lnTo>
                    <a:pt x="27139" y="46577"/>
                  </a:lnTo>
                  <a:close/>
                  <a:moveTo>
                    <a:pt x="27139" y="46335"/>
                  </a:moveTo>
                  <a:lnTo>
                    <a:pt x="22583" y="46335"/>
                  </a:lnTo>
                  <a:lnTo>
                    <a:pt x="22583" y="41737"/>
                  </a:lnTo>
                  <a:lnTo>
                    <a:pt x="27139" y="41737"/>
                  </a:lnTo>
                  <a:close/>
                  <a:moveTo>
                    <a:pt x="27139" y="41495"/>
                  </a:moveTo>
                  <a:lnTo>
                    <a:pt x="22583" y="41495"/>
                  </a:lnTo>
                  <a:lnTo>
                    <a:pt x="22583" y="36939"/>
                  </a:lnTo>
                  <a:lnTo>
                    <a:pt x="27139" y="36939"/>
                  </a:lnTo>
                  <a:close/>
                  <a:moveTo>
                    <a:pt x="27139" y="36697"/>
                  </a:moveTo>
                  <a:lnTo>
                    <a:pt x="22583" y="36697"/>
                  </a:lnTo>
                  <a:lnTo>
                    <a:pt x="22583" y="32140"/>
                  </a:lnTo>
                  <a:lnTo>
                    <a:pt x="27139" y="32140"/>
                  </a:lnTo>
                  <a:close/>
                  <a:moveTo>
                    <a:pt x="27139" y="31898"/>
                  </a:moveTo>
                  <a:lnTo>
                    <a:pt x="22583" y="31898"/>
                  </a:lnTo>
                  <a:lnTo>
                    <a:pt x="22583" y="27301"/>
                  </a:lnTo>
                  <a:lnTo>
                    <a:pt x="27139" y="27301"/>
                  </a:lnTo>
                  <a:close/>
                  <a:moveTo>
                    <a:pt x="27139" y="27059"/>
                  </a:moveTo>
                  <a:lnTo>
                    <a:pt x="22583" y="27059"/>
                  </a:lnTo>
                  <a:lnTo>
                    <a:pt x="22583" y="22502"/>
                  </a:lnTo>
                  <a:lnTo>
                    <a:pt x="27139" y="22502"/>
                  </a:lnTo>
                  <a:close/>
                  <a:moveTo>
                    <a:pt x="27139" y="22260"/>
                  </a:moveTo>
                  <a:lnTo>
                    <a:pt x="22583" y="22260"/>
                  </a:lnTo>
                  <a:lnTo>
                    <a:pt x="22583" y="17703"/>
                  </a:lnTo>
                  <a:lnTo>
                    <a:pt x="27139" y="17703"/>
                  </a:lnTo>
                  <a:close/>
                  <a:moveTo>
                    <a:pt x="27139" y="17461"/>
                  </a:moveTo>
                  <a:lnTo>
                    <a:pt x="22583" y="17461"/>
                  </a:lnTo>
                  <a:lnTo>
                    <a:pt x="22583" y="12864"/>
                  </a:lnTo>
                  <a:lnTo>
                    <a:pt x="27139" y="12864"/>
                  </a:lnTo>
                  <a:close/>
                  <a:moveTo>
                    <a:pt x="27139" y="12622"/>
                  </a:moveTo>
                  <a:lnTo>
                    <a:pt x="22583" y="12622"/>
                  </a:lnTo>
                  <a:lnTo>
                    <a:pt x="22583" y="8065"/>
                  </a:lnTo>
                  <a:lnTo>
                    <a:pt x="27139" y="8065"/>
                  </a:lnTo>
                  <a:close/>
                  <a:moveTo>
                    <a:pt x="31979" y="84806"/>
                  </a:moveTo>
                  <a:lnTo>
                    <a:pt x="27381" y="84806"/>
                  </a:lnTo>
                  <a:lnTo>
                    <a:pt x="27381" y="80249"/>
                  </a:lnTo>
                  <a:lnTo>
                    <a:pt x="31979" y="80249"/>
                  </a:lnTo>
                  <a:close/>
                  <a:moveTo>
                    <a:pt x="31979" y="80007"/>
                  </a:moveTo>
                  <a:lnTo>
                    <a:pt x="27381" y="80007"/>
                  </a:lnTo>
                  <a:lnTo>
                    <a:pt x="27381" y="75410"/>
                  </a:lnTo>
                  <a:lnTo>
                    <a:pt x="31979" y="75410"/>
                  </a:lnTo>
                  <a:close/>
                  <a:moveTo>
                    <a:pt x="31979" y="75168"/>
                  </a:moveTo>
                  <a:lnTo>
                    <a:pt x="27381" y="75168"/>
                  </a:lnTo>
                  <a:lnTo>
                    <a:pt x="27381" y="70611"/>
                  </a:lnTo>
                  <a:lnTo>
                    <a:pt x="31979" y="70611"/>
                  </a:lnTo>
                  <a:close/>
                  <a:moveTo>
                    <a:pt x="31979" y="70369"/>
                  </a:moveTo>
                  <a:lnTo>
                    <a:pt x="27381" y="70369"/>
                  </a:lnTo>
                  <a:lnTo>
                    <a:pt x="27381" y="65812"/>
                  </a:lnTo>
                  <a:lnTo>
                    <a:pt x="31979" y="65812"/>
                  </a:lnTo>
                  <a:close/>
                  <a:moveTo>
                    <a:pt x="31979" y="65570"/>
                  </a:moveTo>
                  <a:lnTo>
                    <a:pt x="27381" y="65570"/>
                  </a:lnTo>
                  <a:lnTo>
                    <a:pt x="27381" y="60973"/>
                  </a:lnTo>
                  <a:lnTo>
                    <a:pt x="31979" y="60973"/>
                  </a:lnTo>
                  <a:close/>
                  <a:moveTo>
                    <a:pt x="31979" y="60731"/>
                  </a:moveTo>
                  <a:lnTo>
                    <a:pt x="27381" y="60731"/>
                  </a:lnTo>
                  <a:lnTo>
                    <a:pt x="27381" y="56174"/>
                  </a:lnTo>
                  <a:lnTo>
                    <a:pt x="31979" y="56174"/>
                  </a:lnTo>
                  <a:close/>
                  <a:moveTo>
                    <a:pt x="31979" y="55932"/>
                  </a:moveTo>
                  <a:lnTo>
                    <a:pt x="27381" y="55932"/>
                  </a:lnTo>
                  <a:lnTo>
                    <a:pt x="27381" y="51375"/>
                  </a:lnTo>
                  <a:lnTo>
                    <a:pt x="31979" y="51375"/>
                  </a:lnTo>
                  <a:close/>
                  <a:moveTo>
                    <a:pt x="31979" y="51133"/>
                  </a:moveTo>
                  <a:lnTo>
                    <a:pt x="27381" y="51133"/>
                  </a:lnTo>
                  <a:lnTo>
                    <a:pt x="27381" y="46536"/>
                  </a:lnTo>
                  <a:lnTo>
                    <a:pt x="31979" y="46536"/>
                  </a:lnTo>
                  <a:close/>
                  <a:moveTo>
                    <a:pt x="31979" y="46294"/>
                  </a:moveTo>
                  <a:lnTo>
                    <a:pt x="27381" y="46294"/>
                  </a:lnTo>
                  <a:lnTo>
                    <a:pt x="27381" y="41737"/>
                  </a:lnTo>
                  <a:lnTo>
                    <a:pt x="31979" y="41737"/>
                  </a:lnTo>
                  <a:close/>
                  <a:moveTo>
                    <a:pt x="31979" y="41495"/>
                  </a:moveTo>
                  <a:lnTo>
                    <a:pt x="27381" y="41495"/>
                  </a:lnTo>
                  <a:lnTo>
                    <a:pt x="27381" y="36898"/>
                  </a:lnTo>
                  <a:lnTo>
                    <a:pt x="31979" y="36898"/>
                  </a:lnTo>
                  <a:close/>
                  <a:moveTo>
                    <a:pt x="31979" y="36656"/>
                  </a:moveTo>
                  <a:lnTo>
                    <a:pt x="27381" y="36656"/>
                  </a:lnTo>
                  <a:lnTo>
                    <a:pt x="27381" y="32099"/>
                  </a:lnTo>
                  <a:lnTo>
                    <a:pt x="31979" y="32099"/>
                  </a:lnTo>
                  <a:close/>
                  <a:moveTo>
                    <a:pt x="31979" y="31858"/>
                  </a:moveTo>
                  <a:lnTo>
                    <a:pt x="27381" y="31858"/>
                  </a:lnTo>
                  <a:lnTo>
                    <a:pt x="27381" y="27301"/>
                  </a:lnTo>
                  <a:lnTo>
                    <a:pt x="31979" y="27301"/>
                  </a:lnTo>
                  <a:close/>
                  <a:moveTo>
                    <a:pt x="31979" y="27059"/>
                  </a:moveTo>
                  <a:lnTo>
                    <a:pt x="27381" y="27059"/>
                  </a:lnTo>
                  <a:lnTo>
                    <a:pt x="27381" y="22462"/>
                  </a:lnTo>
                  <a:lnTo>
                    <a:pt x="31979" y="22462"/>
                  </a:lnTo>
                  <a:close/>
                  <a:moveTo>
                    <a:pt x="31979" y="22220"/>
                  </a:moveTo>
                  <a:lnTo>
                    <a:pt x="27381" y="22220"/>
                  </a:lnTo>
                  <a:lnTo>
                    <a:pt x="27381" y="17663"/>
                  </a:lnTo>
                  <a:lnTo>
                    <a:pt x="31979" y="17663"/>
                  </a:lnTo>
                  <a:close/>
                  <a:moveTo>
                    <a:pt x="31979" y="17421"/>
                  </a:moveTo>
                  <a:lnTo>
                    <a:pt x="27381" y="17421"/>
                  </a:lnTo>
                  <a:lnTo>
                    <a:pt x="27381" y="12864"/>
                  </a:lnTo>
                  <a:lnTo>
                    <a:pt x="31979" y="12864"/>
                  </a:lnTo>
                  <a:close/>
                  <a:moveTo>
                    <a:pt x="31979" y="12622"/>
                  </a:moveTo>
                  <a:lnTo>
                    <a:pt x="27381" y="12622"/>
                  </a:lnTo>
                  <a:lnTo>
                    <a:pt x="27381" y="8025"/>
                  </a:lnTo>
                  <a:lnTo>
                    <a:pt x="31979" y="8025"/>
                  </a:lnTo>
                  <a:close/>
                  <a:moveTo>
                    <a:pt x="36777" y="89604"/>
                  </a:moveTo>
                  <a:lnTo>
                    <a:pt x="32220" y="89604"/>
                  </a:lnTo>
                  <a:lnTo>
                    <a:pt x="32220" y="85007"/>
                  </a:lnTo>
                  <a:lnTo>
                    <a:pt x="36777" y="85007"/>
                  </a:lnTo>
                  <a:close/>
                  <a:moveTo>
                    <a:pt x="36777" y="84765"/>
                  </a:moveTo>
                  <a:lnTo>
                    <a:pt x="32220" y="84765"/>
                  </a:lnTo>
                  <a:lnTo>
                    <a:pt x="32220" y="80208"/>
                  </a:lnTo>
                  <a:lnTo>
                    <a:pt x="36777" y="80208"/>
                  </a:lnTo>
                  <a:close/>
                  <a:moveTo>
                    <a:pt x="36777" y="79966"/>
                  </a:moveTo>
                  <a:lnTo>
                    <a:pt x="32220" y="79966"/>
                  </a:lnTo>
                  <a:lnTo>
                    <a:pt x="32220" y="75410"/>
                  </a:lnTo>
                  <a:lnTo>
                    <a:pt x="36777" y="75410"/>
                  </a:lnTo>
                  <a:close/>
                  <a:moveTo>
                    <a:pt x="36777" y="75168"/>
                  </a:moveTo>
                  <a:lnTo>
                    <a:pt x="32220" y="75168"/>
                  </a:lnTo>
                  <a:lnTo>
                    <a:pt x="32220" y="70570"/>
                  </a:lnTo>
                  <a:lnTo>
                    <a:pt x="36777" y="70570"/>
                  </a:lnTo>
                  <a:close/>
                  <a:moveTo>
                    <a:pt x="36777" y="70329"/>
                  </a:moveTo>
                  <a:lnTo>
                    <a:pt x="32220" y="70329"/>
                  </a:lnTo>
                  <a:lnTo>
                    <a:pt x="32220" y="65772"/>
                  </a:lnTo>
                  <a:lnTo>
                    <a:pt x="36777" y="65772"/>
                  </a:lnTo>
                  <a:close/>
                  <a:moveTo>
                    <a:pt x="36777" y="65530"/>
                  </a:moveTo>
                  <a:lnTo>
                    <a:pt x="32220" y="65530"/>
                  </a:lnTo>
                  <a:lnTo>
                    <a:pt x="32220" y="60973"/>
                  </a:lnTo>
                  <a:lnTo>
                    <a:pt x="36777" y="60973"/>
                  </a:lnTo>
                  <a:close/>
                  <a:moveTo>
                    <a:pt x="36777" y="60731"/>
                  </a:moveTo>
                  <a:lnTo>
                    <a:pt x="32220" y="60731"/>
                  </a:lnTo>
                  <a:lnTo>
                    <a:pt x="32220" y="56134"/>
                  </a:lnTo>
                  <a:lnTo>
                    <a:pt x="36777" y="56134"/>
                  </a:lnTo>
                  <a:close/>
                  <a:moveTo>
                    <a:pt x="36777" y="55892"/>
                  </a:moveTo>
                  <a:lnTo>
                    <a:pt x="32220" y="55892"/>
                  </a:lnTo>
                  <a:lnTo>
                    <a:pt x="32220" y="51335"/>
                  </a:lnTo>
                  <a:lnTo>
                    <a:pt x="36777" y="51335"/>
                  </a:lnTo>
                  <a:close/>
                  <a:moveTo>
                    <a:pt x="36777" y="51093"/>
                  </a:moveTo>
                  <a:lnTo>
                    <a:pt x="32220" y="51093"/>
                  </a:lnTo>
                  <a:lnTo>
                    <a:pt x="32220" y="46536"/>
                  </a:lnTo>
                  <a:lnTo>
                    <a:pt x="36777" y="46536"/>
                  </a:lnTo>
                  <a:close/>
                  <a:moveTo>
                    <a:pt x="36777" y="46294"/>
                  </a:moveTo>
                  <a:lnTo>
                    <a:pt x="32220" y="46294"/>
                  </a:lnTo>
                  <a:lnTo>
                    <a:pt x="32220" y="41697"/>
                  </a:lnTo>
                  <a:lnTo>
                    <a:pt x="36777" y="41697"/>
                  </a:lnTo>
                  <a:close/>
                  <a:moveTo>
                    <a:pt x="36777" y="41455"/>
                  </a:moveTo>
                  <a:lnTo>
                    <a:pt x="32220" y="41455"/>
                  </a:lnTo>
                  <a:lnTo>
                    <a:pt x="32220" y="36898"/>
                  </a:lnTo>
                  <a:lnTo>
                    <a:pt x="36777" y="36898"/>
                  </a:lnTo>
                  <a:close/>
                  <a:moveTo>
                    <a:pt x="36777" y="36656"/>
                  </a:moveTo>
                  <a:lnTo>
                    <a:pt x="32220" y="36656"/>
                  </a:lnTo>
                  <a:lnTo>
                    <a:pt x="32220" y="32059"/>
                  </a:lnTo>
                  <a:lnTo>
                    <a:pt x="36777" y="32059"/>
                  </a:lnTo>
                  <a:close/>
                  <a:moveTo>
                    <a:pt x="36777" y="31817"/>
                  </a:moveTo>
                  <a:lnTo>
                    <a:pt x="32220" y="31817"/>
                  </a:lnTo>
                  <a:lnTo>
                    <a:pt x="32220" y="27260"/>
                  </a:lnTo>
                  <a:lnTo>
                    <a:pt x="36777" y="27260"/>
                  </a:lnTo>
                  <a:close/>
                  <a:moveTo>
                    <a:pt x="36777" y="27018"/>
                  </a:moveTo>
                  <a:lnTo>
                    <a:pt x="32220" y="27018"/>
                  </a:lnTo>
                  <a:lnTo>
                    <a:pt x="32220" y="22462"/>
                  </a:lnTo>
                  <a:lnTo>
                    <a:pt x="36777" y="22462"/>
                  </a:lnTo>
                  <a:close/>
                  <a:moveTo>
                    <a:pt x="36777" y="22220"/>
                  </a:moveTo>
                  <a:lnTo>
                    <a:pt x="32220" y="22220"/>
                  </a:lnTo>
                  <a:lnTo>
                    <a:pt x="32220" y="17622"/>
                  </a:lnTo>
                  <a:lnTo>
                    <a:pt x="36777" y="17622"/>
                  </a:lnTo>
                  <a:close/>
                  <a:moveTo>
                    <a:pt x="36777" y="17380"/>
                  </a:moveTo>
                  <a:lnTo>
                    <a:pt x="32220" y="17380"/>
                  </a:lnTo>
                  <a:lnTo>
                    <a:pt x="32220" y="12824"/>
                  </a:lnTo>
                  <a:lnTo>
                    <a:pt x="36777" y="12824"/>
                  </a:lnTo>
                  <a:close/>
                  <a:moveTo>
                    <a:pt x="36777" y="12582"/>
                  </a:moveTo>
                  <a:lnTo>
                    <a:pt x="32220" y="12582"/>
                  </a:lnTo>
                  <a:lnTo>
                    <a:pt x="32220" y="8025"/>
                  </a:lnTo>
                  <a:lnTo>
                    <a:pt x="36777" y="8025"/>
                  </a:lnTo>
                  <a:close/>
                  <a:moveTo>
                    <a:pt x="36777" y="7783"/>
                  </a:moveTo>
                  <a:lnTo>
                    <a:pt x="32220" y="7783"/>
                  </a:lnTo>
                  <a:lnTo>
                    <a:pt x="32220" y="3307"/>
                  </a:lnTo>
                  <a:lnTo>
                    <a:pt x="36777" y="3307"/>
                  </a:lnTo>
                  <a:lnTo>
                    <a:pt x="36777" y="7904"/>
                  </a:lnTo>
                  <a:close/>
                  <a:moveTo>
                    <a:pt x="41616" y="89564"/>
                  </a:moveTo>
                  <a:lnTo>
                    <a:pt x="37019" y="89564"/>
                  </a:lnTo>
                  <a:lnTo>
                    <a:pt x="37019" y="85007"/>
                  </a:lnTo>
                  <a:lnTo>
                    <a:pt x="41616" y="85007"/>
                  </a:lnTo>
                  <a:close/>
                  <a:moveTo>
                    <a:pt x="41616" y="84765"/>
                  </a:moveTo>
                  <a:lnTo>
                    <a:pt x="37019" y="84765"/>
                  </a:lnTo>
                  <a:lnTo>
                    <a:pt x="37019" y="80168"/>
                  </a:lnTo>
                  <a:lnTo>
                    <a:pt x="41616" y="80168"/>
                  </a:lnTo>
                  <a:close/>
                  <a:moveTo>
                    <a:pt x="41616" y="79926"/>
                  </a:moveTo>
                  <a:lnTo>
                    <a:pt x="37019" y="79926"/>
                  </a:lnTo>
                  <a:lnTo>
                    <a:pt x="37019" y="75369"/>
                  </a:lnTo>
                  <a:lnTo>
                    <a:pt x="41616" y="75369"/>
                  </a:lnTo>
                  <a:close/>
                  <a:moveTo>
                    <a:pt x="41616" y="75127"/>
                  </a:moveTo>
                  <a:lnTo>
                    <a:pt x="37019" y="75127"/>
                  </a:lnTo>
                  <a:lnTo>
                    <a:pt x="37019" y="70570"/>
                  </a:lnTo>
                  <a:lnTo>
                    <a:pt x="41616" y="70570"/>
                  </a:lnTo>
                  <a:close/>
                  <a:moveTo>
                    <a:pt x="41616" y="70329"/>
                  </a:moveTo>
                  <a:lnTo>
                    <a:pt x="37019" y="70329"/>
                  </a:lnTo>
                  <a:lnTo>
                    <a:pt x="37019" y="65731"/>
                  </a:lnTo>
                  <a:lnTo>
                    <a:pt x="41616" y="65731"/>
                  </a:lnTo>
                  <a:close/>
                  <a:moveTo>
                    <a:pt x="41616" y="65489"/>
                  </a:moveTo>
                  <a:lnTo>
                    <a:pt x="37019" y="65489"/>
                  </a:lnTo>
                  <a:lnTo>
                    <a:pt x="37019" y="60933"/>
                  </a:lnTo>
                  <a:lnTo>
                    <a:pt x="41616" y="60933"/>
                  </a:lnTo>
                  <a:close/>
                  <a:moveTo>
                    <a:pt x="41616" y="60691"/>
                  </a:moveTo>
                  <a:lnTo>
                    <a:pt x="37019" y="60691"/>
                  </a:lnTo>
                  <a:lnTo>
                    <a:pt x="37019" y="56134"/>
                  </a:lnTo>
                  <a:lnTo>
                    <a:pt x="41616" y="56134"/>
                  </a:lnTo>
                  <a:close/>
                  <a:moveTo>
                    <a:pt x="41616" y="55892"/>
                  </a:moveTo>
                  <a:lnTo>
                    <a:pt x="37019" y="55892"/>
                  </a:lnTo>
                  <a:lnTo>
                    <a:pt x="37019" y="51295"/>
                  </a:lnTo>
                  <a:lnTo>
                    <a:pt x="41616" y="51295"/>
                  </a:lnTo>
                  <a:close/>
                  <a:moveTo>
                    <a:pt x="41616" y="51053"/>
                  </a:moveTo>
                  <a:lnTo>
                    <a:pt x="37019" y="51053"/>
                  </a:lnTo>
                  <a:lnTo>
                    <a:pt x="37019" y="46496"/>
                  </a:lnTo>
                  <a:lnTo>
                    <a:pt x="41616" y="46496"/>
                  </a:lnTo>
                  <a:close/>
                  <a:moveTo>
                    <a:pt x="41616" y="46254"/>
                  </a:moveTo>
                  <a:lnTo>
                    <a:pt x="37019" y="46254"/>
                  </a:lnTo>
                  <a:lnTo>
                    <a:pt x="37019" y="41697"/>
                  </a:lnTo>
                  <a:lnTo>
                    <a:pt x="41616" y="41697"/>
                  </a:lnTo>
                  <a:close/>
                  <a:moveTo>
                    <a:pt x="41616" y="41455"/>
                  </a:moveTo>
                  <a:lnTo>
                    <a:pt x="37019" y="41455"/>
                  </a:lnTo>
                  <a:lnTo>
                    <a:pt x="37019" y="36858"/>
                  </a:lnTo>
                  <a:lnTo>
                    <a:pt x="41616" y="36858"/>
                  </a:lnTo>
                  <a:close/>
                  <a:moveTo>
                    <a:pt x="41616" y="36616"/>
                  </a:moveTo>
                  <a:lnTo>
                    <a:pt x="37019" y="36616"/>
                  </a:lnTo>
                  <a:lnTo>
                    <a:pt x="37019" y="32059"/>
                  </a:lnTo>
                  <a:lnTo>
                    <a:pt x="41616" y="32059"/>
                  </a:lnTo>
                  <a:close/>
                  <a:moveTo>
                    <a:pt x="41616" y="31817"/>
                  </a:moveTo>
                  <a:lnTo>
                    <a:pt x="37019" y="31817"/>
                  </a:lnTo>
                  <a:lnTo>
                    <a:pt x="37019" y="27220"/>
                  </a:lnTo>
                  <a:lnTo>
                    <a:pt x="41616" y="27220"/>
                  </a:lnTo>
                  <a:close/>
                  <a:moveTo>
                    <a:pt x="41616" y="26978"/>
                  </a:moveTo>
                  <a:lnTo>
                    <a:pt x="37019" y="26978"/>
                  </a:lnTo>
                  <a:lnTo>
                    <a:pt x="37019" y="22421"/>
                  </a:lnTo>
                  <a:lnTo>
                    <a:pt x="41616" y="22421"/>
                  </a:lnTo>
                  <a:close/>
                  <a:moveTo>
                    <a:pt x="41616" y="22179"/>
                  </a:moveTo>
                  <a:lnTo>
                    <a:pt x="37019" y="22179"/>
                  </a:lnTo>
                  <a:lnTo>
                    <a:pt x="37019" y="17622"/>
                  </a:lnTo>
                  <a:lnTo>
                    <a:pt x="41616" y="17622"/>
                  </a:lnTo>
                  <a:close/>
                  <a:moveTo>
                    <a:pt x="41616" y="17380"/>
                  </a:moveTo>
                  <a:lnTo>
                    <a:pt x="37019" y="17380"/>
                  </a:lnTo>
                  <a:lnTo>
                    <a:pt x="37019" y="12783"/>
                  </a:lnTo>
                  <a:lnTo>
                    <a:pt x="41616" y="12783"/>
                  </a:lnTo>
                  <a:close/>
                  <a:moveTo>
                    <a:pt x="41616" y="12541"/>
                  </a:moveTo>
                  <a:lnTo>
                    <a:pt x="37019" y="12541"/>
                  </a:lnTo>
                  <a:lnTo>
                    <a:pt x="37019" y="7985"/>
                  </a:lnTo>
                  <a:lnTo>
                    <a:pt x="41616" y="7985"/>
                  </a:lnTo>
                  <a:close/>
                  <a:moveTo>
                    <a:pt x="41616" y="7743"/>
                  </a:moveTo>
                  <a:lnTo>
                    <a:pt x="37019" y="7743"/>
                  </a:lnTo>
                  <a:lnTo>
                    <a:pt x="37019" y="3307"/>
                  </a:lnTo>
                  <a:lnTo>
                    <a:pt x="41616" y="3307"/>
                  </a:lnTo>
                  <a:lnTo>
                    <a:pt x="41616" y="7904"/>
                  </a:lnTo>
                  <a:close/>
                  <a:moveTo>
                    <a:pt x="46415" y="89564"/>
                  </a:moveTo>
                  <a:lnTo>
                    <a:pt x="41858" y="89564"/>
                  </a:lnTo>
                  <a:lnTo>
                    <a:pt x="41858" y="84967"/>
                  </a:lnTo>
                  <a:lnTo>
                    <a:pt x="46415" y="84967"/>
                  </a:lnTo>
                  <a:close/>
                  <a:moveTo>
                    <a:pt x="46415" y="84725"/>
                  </a:moveTo>
                  <a:lnTo>
                    <a:pt x="41858" y="84725"/>
                  </a:lnTo>
                  <a:lnTo>
                    <a:pt x="41858" y="80168"/>
                  </a:lnTo>
                  <a:lnTo>
                    <a:pt x="46415" y="80168"/>
                  </a:lnTo>
                  <a:close/>
                  <a:moveTo>
                    <a:pt x="46415" y="79926"/>
                  </a:moveTo>
                  <a:lnTo>
                    <a:pt x="41858" y="79926"/>
                  </a:lnTo>
                  <a:lnTo>
                    <a:pt x="41858" y="75329"/>
                  </a:lnTo>
                  <a:lnTo>
                    <a:pt x="46415" y="75329"/>
                  </a:lnTo>
                  <a:close/>
                  <a:moveTo>
                    <a:pt x="46415" y="75087"/>
                  </a:moveTo>
                  <a:lnTo>
                    <a:pt x="41858" y="75087"/>
                  </a:lnTo>
                  <a:lnTo>
                    <a:pt x="41858" y="70530"/>
                  </a:lnTo>
                  <a:lnTo>
                    <a:pt x="46415" y="70530"/>
                  </a:lnTo>
                  <a:close/>
                  <a:moveTo>
                    <a:pt x="46415" y="70288"/>
                  </a:moveTo>
                  <a:lnTo>
                    <a:pt x="41858" y="70288"/>
                  </a:lnTo>
                  <a:lnTo>
                    <a:pt x="41858" y="65731"/>
                  </a:lnTo>
                  <a:lnTo>
                    <a:pt x="46415" y="65731"/>
                  </a:lnTo>
                  <a:close/>
                  <a:moveTo>
                    <a:pt x="46415" y="65489"/>
                  </a:moveTo>
                  <a:lnTo>
                    <a:pt x="41858" y="65489"/>
                  </a:lnTo>
                  <a:lnTo>
                    <a:pt x="41858" y="60892"/>
                  </a:lnTo>
                  <a:lnTo>
                    <a:pt x="46415" y="60892"/>
                  </a:lnTo>
                  <a:close/>
                  <a:moveTo>
                    <a:pt x="46415" y="60650"/>
                  </a:moveTo>
                  <a:lnTo>
                    <a:pt x="41858" y="60650"/>
                  </a:lnTo>
                  <a:lnTo>
                    <a:pt x="41858" y="56093"/>
                  </a:lnTo>
                  <a:lnTo>
                    <a:pt x="46415" y="56093"/>
                  </a:lnTo>
                  <a:close/>
                  <a:moveTo>
                    <a:pt x="46415" y="55851"/>
                  </a:moveTo>
                  <a:lnTo>
                    <a:pt x="41858" y="55851"/>
                  </a:lnTo>
                  <a:lnTo>
                    <a:pt x="41858" y="51295"/>
                  </a:lnTo>
                  <a:lnTo>
                    <a:pt x="46415" y="51295"/>
                  </a:lnTo>
                  <a:close/>
                  <a:moveTo>
                    <a:pt x="46415" y="51053"/>
                  </a:moveTo>
                  <a:lnTo>
                    <a:pt x="41858" y="51053"/>
                  </a:lnTo>
                  <a:lnTo>
                    <a:pt x="41858" y="46456"/>
                  </a:lnTo>
                  <a:lnTo>
                    <a:pt x="46415" y="46456"/>
                  </a:lnTo>
                  <a:close/>
                  <a:moveTo>
                    <a:pt x="46415" y="46214"/>
                  </a:moveTo>
                  <a:lnTo>
                    <a:pt x="41858" y="46214"/>
                  </a:lnTo>
                  <a:lnTo>
                    <a:pt x="41858" y="41657"/>
                  </a:lnTo>
                  <a:lnTo>
                    <a:pt x="46415" y="41657"/>
                  </a:lnTo>
                  <a:close/>
                  <a:moveTo>
                    <a:pt x="46415" y="41415"/>
                  </a:moveTo>
                  <a:lnTo>
                    <a:pt x="41858" y="41415"/>
                  </a:lnTo>
                  <a:lnTo>
                    <a:pt x="41858" y="36858"/>
                  </a:lnTo>
                  <a:lnTo>
                    <a:pt x="46415" y="36858"/>
                  </a:lnTo>
                  <a:close/>
                  <a:moveTo>
                    <a:pt x="46415" y="36616"/>
                  </a:moveTo>
                  <a:lnTo>
                    <a:pt x="41858" y="36616"/>
                  </a:lnTo>
                  <a:lnTo>
                    <a:pt x="41858" y="32019"/>
                  </a:lnTo>
                  <a:lnTo>
                    <a:pt x="46415" y="32019"/>
                  </a:lnTo>
                  <a:close/>
                  <a:moveTo>
                    <a:pt x="46415" y="31777"/>
                  </a:moveTo>
                  <a:lnTo>
                    <a:pt x="41858" y="31777"/>
                  </a:lnTo>
                  <a:lnTo>
                    <a:pt x="41858" y="27220"/>
                  </a:lnTo>
                  <a:lnTo>
                    <a:pt x="46415" y="27220"/>
                  </a:lnTo>
                  <a:close/>
                  <a:moveTo>
                    <a:pt x="46415" y="26978"/>
                  </a:moveTo>
                  <a:lnTo>
                    <a:pt x="41858" y="26978"/>
                  </a:lnTo>
                  <a:lnTo>
                    <a:pt x="41858" y="22381"/>
                  </a:lnTo>
                  <a:lnTo>
                    <a:pt x="46415" y="22381"/>
                  </a:lnTo>
                  <a:close/>
                  <a:moveTo>
                    <a:pt x="46415" y="22139"/>
                  </a:moveTo>
                  <a:lnTo>
                    <a:pt x="41858" y="22139"/>
                  </a:lnTo>
                  <a:lnTo>
                    <a:pt x="41858" y="17582"/>
                  </a:lnTo>
                  <a:lnTo>
                    <a:pt x="46415" y="17582"/>
                  </a:lnTo>
                  <a:close/>
                  <a:moveTo>
                    <a:pt x="46415" y="17340"/>
                  </a:moveTo>
                  <a:lnTo>
                    <a:pt x="41858" y="17340"/>
                  </a:lnTo>
                  <a:lnTo>
                    <a:pt x="41858" y="12783"/>
                  </a:lnTo>
                  <a:lnTo>
                    <a:pt x="46415" y="12783"/>
                  </a:lnTo>
                  <a:close/>
                  <a:moveTo>
                    <a:pt x="46415" y="12541"/>
                  </a:moveTo>
                  <a:lnTo>
                    <a:pt x="41858" y="12541"/>
                  </a:lnTo>
                  <a:lnTo>
                    <a:pt x="41858" y="7944"/>
                  </a:lnTo>
                  <a:lnTo>
                    <a:pt x="46415" y="7944"/>
                  </a:lnTo>
                  <a:close/>
                  <a:moveTo>
                    <a:pt x="46415" y="7702"/>
                  </a:moveTo>
                  <a:lnTo>
                    <a:pt x="41858" y="7702"/>
                  </a:lnTo>
                  <a:lnTo>
                    <a:pt x="41858" y="3307"/>
                  </a:lnTo>
                  <a:lnTo>
                    <a:pt x="46415" y="3307"/>
                  </a:lnTo>
                  <a:lnTo>
                    <a:pt x="46415" y="7904"/>
                  </a:lnTo>
                  <a:close/>
                  <a:moveTo>
                    <a:pt x="51214" y="89524"/>
                  </a:moveTo>
                  <a:lnTo>
                    <a:pt x="46657" y="89524"/>
                  </a:lnTo>
                  <a:lnTo>
                    <a:pt x="46657" y="84967"/>
                  </a:lnTo>
                  <a:lnTo>
                    <a:pt x="51214" y="84967"/>
                  </a:lnTo>
                  <a:close/>
                  <a:moveTo>
                    <a:pt x="51214" y="84685"/>
                  </a:moveTo>
                  <a:lnTo>
                    <a:pt x="46657" y="84685"/>
                  </a:lnTo>
                  <a:lnTo>
                    <a:pt x="46657" y="80128"/>
                  </a:lnTo>
                  <a:lnTo>
                    <a:pt x="51214" y="80128"/>
                  </a:lnTo>
                  <a:close/>
                  <a:moveTo>
                    <a:pt x="51214" y="79886"/>
                  </a:moveTo>
                  <a:lnTo>
                    <a:pt x="46657" y="79886"/>
                  </a:lnTo>
                  <a:lnTo>
                    <a:pt x="46657" y="75329"/>
                  </a:lnTo>
                  <a:lnTo>
                    <a:pt x="51214" y="75329"/>
                  </a:lnTo>
                  <a:close/>
                  <a:moveTo>
                    <a:pt x="51214" y="75087"/>
                  </a:moveTo>
                  <a:lnTo>
                    <a:pt x="46657" y="75087"/>
                  </a:lnTo>
                  <a:lnTo>
                    <a:pt x="46657" y="70490"/>
                  </a:lnTo>
                  <a:lnTo>
                    <a:pt x="51214" y="70490"/>
                  </a:lnTo>
                  <a:close/>
                  <a:moveTo>
                    <a:pt x="51214" y="70248"/>
                  </a:moveTo>
                  <a:lnTo>
                    <a:pt x="46657" y="70248"/>
                  </a:lnTo>
                  <a:lnTo>
                    <a:pt x="46657" y="65691"/>
                  </a:lnTo>
                  <a:lnTo>
                    <a:pt x="51214" y="65691"/>
                  </a:lnTo>
                  <a:close/>
                  <a:moveTo>
                    <a:pt x="51214" y="65449"/>
                  </a:moveTo>
                  <a:lnTo>
                    <a:pt x="46657" y="65449"/>
                  </a:lnTo>
                  <a:lnTo>
                    <a:pt x="46657" y="60892"/>
                  </a:lnTo>
                  <a:lnTo>
                    <a:pt x="51214" y="60892"/>
                  </a:lnTo>
                  <a:close/>
                  <a:moveTo>
                    <a:pt x="51214" y="60650"/>
                  </a:moveTo>
                  <a:lnTo>
                    <a:pt x="46657" y="60650"/>
                  </a:lnTo>
                  <a:lnTo>
                    <a:pt x="46657" y="56053"/>
                  </a:lnTo>
                  <a:lnTo>
                    <a:pt x="51214" y="56053"/>
                  </a:lnTo>
                  <a:close/>
                  <a:moveTo>
                    <a:pt x="51214" y="55811"/>
                  </a:moveTo>
                  <a:lnTo>
                    <a:pt x="46657" y="55811"/>
                  </a:lnTo>
                  <a:lnTo>
                    <a:pt x="46657" y="51254"/>
                  </a:lnTo>
                  <a:lnTo>
                    <a:pt x="51214" y="51254"/>
                  </a:lnTo>
                  <a:close/>
                  <a:moveTo>
                    <a:pt x="51214" y="51012"/>
                  </a:moveTo>
                  <a:lnTo>
                    <a:pt x="46657" y="51012"/>
                  </a:lnTo>
                  <a:lnTo>
                    <a:pt x="46657" y="46456"/>
                  </a:lnTo>
                  <a:lnTo>
                    <a:pt x="51214" y="46456"/>
                  </a:lnTo>
                  <a:close/>
                  <a:moveTo>
                    <a:pt x="51214" y="46214"/>
                  </a:moveTo>
                  <a:lnTo>
                    <a:pt x="46657" y="46214"/>
                  </a:lnTo>
                  <a:lnTo>
                    <a:pt x="46657" y="41616"/>
                  </a:lnTo>
                  <a:lnTo>
                    <a:pt x="51214" y="41616"/>
                  </a:lnTo>
                  <a:close/>
                  <a:moveTo>
                    <a:pt x="51214" y="41374"/>
                  </a:moveTo>
                  <a:lnTo>
                    <a:pt x="46657" y="41374"/>
                  </a:lnTo>
                  <a:lnTo>
                    <a:pt x="46657" y="36818"/>
                  </a:lnTo>
                  <a:lnTo>
                    <a:pt x="51214" y="36818"/>
                  </a:lnTo>
                  <a:close/>
                  <a:moveTo>
                    <a:pt x="51214" y="36576"/>
                  </a:moveTo>
                  <a:lnTo>
                    <a:pt x="46657" y="36576"/>
                  </a:lnTo>
                  <a:lnTo>
                    <a:pt x="46657" y="32019"/>
                  </a:lnTo>
                  <a:lnTo>
                    <a:pt x="51214" y="32019"/>
                  </a:lnTo>
                  <a:close/>
                  <a:moveTo>
                    <a:pt x="51214" y="31777"/>
                  </a:moveTo>
                  <a:lnTo>
                    <a:pt x="46657" y="31777"/>
                  </a:lnTo>
                  <a:lnTo>
                    <a:pt x="46657" y="27180"/>
                  </a:lnTo>
                  <a:lnTo>
                    <a:pt x="51214" y="27180"/>
                  </a:lnTo>
                  <a:close/>
                  <a:moveTo>
                    <a:pt x="51214" y="26938"/>
                  </a:moveTo>
                  <a:lnTo>
                    <a:pt x="46657" y="26938"/>
                  </a:lnTo>
                  <a:lnTo>
                    <a:pt x="46657" y="22381"/>
                  </a:lnTo>
                  <a:lnTo>
                    <a:pt x="51214" y="22381"/>
                  </a:lnTo>
                  <a:close/>
                  <a:moveTo>
                    <a:pt x="51214" y="22139"/>
                  </a:moveTo>
                  <a:lnTo>
                    <a:pt x="46657" y="22139"/>
                  </a:lnTo>
                  <a:lnTo>
                    <a:pt x="46657" y="17582"/>
                  </a:lnTo>
                  <a:lnTo>
                    <a:pt x="51214" y="17582"/>
                  </a:lnTo>
                  <a:close/>
                  <a:moveTo>
                    <a:pt x="51214" y="17340"/>
                  </a:moveTo>
                  <a:lnTo>
                    <a:pt x="46657" y="17340"/>
                  </a:lnTo>
                  <a:lnTo>
                    <a:pt x="46657" y="12743"/>
                  </a:lnTo>
                  <a:lnTo>
                    <a:pt x="51214" y="12743"/>
                  </a:lnTo>
                  <a:close/>
                  <a:moveTo>
                    <a:pt x="51214" y="12501"/>
                  </a:moveTo>
                  <a:lnTo>
                    <a:pt x="46657" y="12501"/>
                  </a:lnTo>
                  <a:lnTo>
                    <a:pt x="46657" y="7944"/>
                  </a:lnTo>
                  <a:lnTo>
                    <a:pt x="51214" y="7944"/>
                  </a:lnTo>
                  <a:close/>
                  <a:moveTo>
                    <a:pt x="51214" y="7702"/>
                  </a:moveTo>
                  <a:lnTo>
                    <a:pt x="46657" y="7702"/>
                  </a:lnTo>
                  <a:lnTo>
                    <a:pt x="46657" y="3307"/>
                  </a:lnTo>
                  <a:lnTo>
                    <a:pt x="51214" y="3307"/>
                  </a:lnTo>
                  <a:lnTo>
                    <a:pt x="51214" y="7904"/>
                  </a:lnTo>
                  <a:close/>
                  <a:moveTo>
                    <a:pt x="56053" y="89483"/>
                  </a:moveTo>
                  <a:lnTo>
                    <a:pt x="51456" y="89483"/>
                  </a:lnTo>
                  <a:lnTo>
                    <a:pt x="51456" y="84927"/>
                  </a:lnTo>
                  <a:lnTo>
                    <a:pt x="56053" y="84927"/>
                  </a:lnTo>
                  <a:close/>
                  <a:moveTo>
                    <a:pt x="56053" y="84685"/>
                  </a:moveTo>
                  <a:lnTo>
                    <a:pt x="51456" y="84685"/>
                  </a:lnTo>
                  <a:lnTo>
                    <a:pt x="51456" y="80087"/>
                  </a:lnTo>
                  <a:lnTo>
                    <a:pt x="56053" y="80087"/>
                  </a:lnTo>
                  <a:close/>
                  <a:moveTo>
                    <a:pt x="56053" y="79845"/>
                  </a:moveTo>
                  <a:lnTo>
                    <a:pt x="51456" y="79845"/>
                  </a:lnTo>
                  <a:lnTo>
                    <a:pt x="51456" y="75289"/>
                  </a:lnTo>
                  <a:lnTo>
                    <a:pt x="56053" y="75289"/>
                  </a:lnTo>
                  <a:close/>
                  <a:moveTo>
                    <a:pt x="56053" y="75047"/>
                  </a:moveTo>
                  <a:lnTo>
                    <a:pt x="51456" y="75047"/>
                  </a:lnTo>
                  <a:lnTo>
                    <a:pt x="51456" y="70490"/>
                  </a:lnTo>
                  <a:lnTo>
                    <a:pt x="56053" y="70490"/>
                  </a:lnTo>
                  <a:close/>
                  <a:moveTo>
                    <a:pt x="56053" y="70248"/>
                  </a:moveTo>
                  <a:lnTo>
                    <a:pt x="51456" y="70248"/>
                  </a:lnTo>
                  <a:lnTo>
                    <a:pt x="51456" y="65651"/>
                  </a:lnTo>
                  <a:lnTo>
                    <a:pt x="56053" y="65651"/>
                  </a:lnTo>
                  <a:close/>
                  <a:moveTo>
                    <a:pt x="56053" y="65409"/>
                  </a:moveTo>
                  <a:lnTo>
                    <a:pt x="51456" y="65409"/>
                  </a:lnTo>
                  <a:lnTo>
                    <a:pt x="51456" y="60852"/>
                  </a:lnTo>
                  <a:lnTo>
                    <a:pt x="56053" y="60852"/>
                  </a:lnTo>
                  <a:close/>
                  <a:moveTo>
                    <a:pt x="56053" y="60610"/>
                  </a:moveTo>
                  <a:lnTo>
                    <a:pt x="51456" y="60610"/>
                  </a:lnTo>
                  <a:lnTo>
                    <a:pt x="51456" y="56053"/>
                  </a:lnTo>
                  <a:lnTo>
                    <a:pt x="56053" y="56053"/>
                  </a:lnTo>
                  <a:close/>
                  <a:moveTo>
                    <a:pt x="56053" y="55811"/>
                  </a:moveTo>
                  <a:lnTo>
                    <a:pt x="51456" y="55811"/>
                  </a:lnTo>
                  <a:lnTo>
                    <a:pt x="51456" y="51214"/>
                  </a:lnTo>
                  <a:lnTo>
                    <a:pt x="56053" y="51214"/>
                  </a:lnTo>
                  <a:close/>
                  <a:moveTo>
                    <a:pt x="56053" y="50972"/>
                  </a:moveTo>
                  <a:lnTo>
                    <a:pt x="51456" y="50972"/>
                  </a:lnTo>
                  <a:lnTo>
                    <a:pt x="51456" y="46415"/>
                  </a:lnTo>
                  <a:lnTo>
                    <a:pt x="56053" y="46415"/>
                  </a:lnTo>
                  <a:close/>
                  <a:moveTo>
                    <a:pt x="56053" y="46173"/>
                  </a:moveTo>
                  <a:lnTo>
                    <a:pt x="51456" y="46173"/>
                  </a:lnTo>
                  <a:lnTo>
                    <a:pt x="51456" y="41616"/>
                  </a:lnTo>
                  <a:lnTo>
                    <a:pt x="56053" y="41616"/>
                  </a:lnTo>
                  <a:close/>
                  <a:moveTo>
                    <a:pt x="56053" y="41374"/>
                  </a:moveTo>
                  <a:lnTo>
                    <a:pt x="51456" y="41374"/>
                  </a:lnTo>
                  <a:lnTo>
                    <a:pt x="51456" y="36777"/>
                  </a:lnTo>
                  <a:lnTo>
                    <a:pt x="56053" y="36777"/>
                  </a:lnTo>
                  <a:close/>
                  <a:moveTo>
                    <a:pt x="56053" y="36535"/>
                  </a:moveTo>
                  <a:lnTo>
                    <a:pt x="51456" y="36535"/>
                  </a:lnTo>
                  <a:lnTo>
                    <a:pt x="51456" y="31978"/>
                  </a:lnTo>
                  <a:lnTo>
                    <a:pt x="56053" y="31978"/>
                  </a:lnTo>
                  <a:close/>
                  <a:moveTo>
                    <a:pt x="56053" y="31737"/>
                  </a:moveTo>
                  <a:lnTo>
                    <a:pt x="51456" y="31737"/>
                  </a:lnTo>
                  <a:lnTo>
                    <a:pt x="51456" y="27180"/>
                  </a:lnTo>
                  <a:lnTo>
                    <a:pt x="56053" y="27180"/>
                  </a:lnTo>
                  <a:close/>
                  <a:moveTo>
                    <a:pt x="56053" y="26938"/>
                  </a:moveTo>
                  <a:lnTo>
                    <a:pt x="51456" y="26938"/>
                  </a:lnTo>
                  <a:lnTo>
                    <a:pt x="51456" y="22341"/>
                  </a:lnTo>
                  <a:lnTo>
                    <a:pt x="56053" y="22341"/>
                  </a:lnTo>
                  <a:close/>
                  <a:moveTo>
                    <a:pt x="56053" y="22099"/>
                  </a:moveTo>
                  <a:lnTo>
                    <a:pt x="51456" y="22099"/>
                  </a:lnTo>
                  <a:lnTo>
                    <a:pt x="51456" y="17542"/>
                  </a:lnTo>
                  <a:lnTo>
                    <a:pt x="56053" y="17542"/>
                  </a:lnTo>
                  <a:close/>
                  <a:moveTo>
                    <a:pt x="56053" y="17300"/>
                  </a:moveTo>
                  <a:lnTo>
                    <a:pt x="51456" y="17300"/>
                  </a:lnTo>
                  <a:lnTo>
                    <a:pt x="51456" y="12743"/>
                  </a:lnTo>
                  <a:lnTo>
                    <a:pt x="56053" y="12743"/>
                  </a:lnTo>
                  <a:close/>
                  <a:moveTo>
                    <a:pt x="56053" y="12501"/>
                  </a:moveTo>
                  <a:lnTo>
                    <a:pt x="51456" y="12501"/>
                  </a:lnTo>
                  <a:lnTo>
                    <a:pt x="51456" y="7904"/>
                  </a:lnTo>
                  <a:lnTo>
                    <a:pt x="56053" y="7904"/>
                  </a:lnTo>
                  <a:close/>
                  <a:moveTo>
                    <a:pt x="56053" y="7662"/>
                  </a:moveTo>
                  <a:lnTo>
                    <a:pt x="51456" y="7662"/>
                  </a:lnTo>
                  <a:lnTo>
                    <a:pt x="51456" y="3307"/>
                  </a:lnTo>
                  <a:lnTo>
                    <a:pt x="56053" y="3307"/>
                  </a:lnTo>
                  <a:lnTo>
                    <a:pt x="56053" y="7904"/>
                  </a:lnTo>
                  <a:close/>
                  <a:moveTo>
                    <a:pt x="60852" y="89483"/>
                  </a:moveTo>
                  <a:lnTo>
                    <a:pt x="56295" y="89483"/>
                  </a:lnTo>
                  <a:lnTo>
                    <a:pt x="56295" y="84886"/>
                  </a:lnTo>
                  <a:lnTo>
                    <a:pt x="60852" y="84886"/>
                  </a:lnTo>
                  <a:close/>
                  <a:moveTo>
                    <a:pt x="60852" y="84644"/>
                  </a:moveTo>
                  <a:lnTo>
                    <a:pt x="56295" y="84644"/>
                  </a:lnTo>
                  <a:lnTo>
                    <a:pt x="56295" y="80087"/>
                  </a:lnTo>
                  <a:lnTo>
                    <a:pt x="60852" y="80087"/>
                  </a:lnTo>
                  <a:close/>
                  <a:moveTo>
                    <a:pt x="60852" y="79845"/>
                  </a:moveTo>
                  <a:lnTo>
                    <a:pt x="56295" y="79845"/>
                  </a:lnTo>
                  <a:lnTo>
                    <a:pt x="56295" y="75248"/>
                  </a:lnTo>
                  <a:lnTo>
                    <a:pt x="60852" y="75248"/>
                  </a:lnTo>
                  <a:close/>
                  <a:moveTo>
                    <a:pt x="60852" y="75006"/>
                  </a:moveTo>
                  <a:lnTo>
                    <a:pt x="56295" y="75006"/>
                  </a:lnTo>
                  <a:lnTo>
                    <a:pt x="56295" y="70449"/>
                  </a:lnTo>
                  <a:lnTo>
                    <a:pt x="60852" y="70449"/>
                  </a:lnTo>
                  <a:close/>
                  <a:moveTo>
                    <a:pt x="60852" y="70208"/>
                  </a:moveTo>
                  <a:lnTo>
                    <a:pt x="56295" y="70208"/>
                  </a:lnTo>
                  <a:lnTo>
                    <a:pt x="56295" y="65651"/>
                  </a:lnTo>
                  <a:lnTo>
                    <a:pt x="60852" y="65651"/>
                  </a:lnTo>
                  <a:close/>
                  <a:moveTo>
                    <a:pt x="60852" y="65409"/>
                  </a:moveTo>
                  <a:lnTo>
                    <a:pt x="56295" y="65409"/>
                  </a:lnTo>
                  <a:lnTo>
                    <a:pt x="56295" y="60812"/>
                  </a:lnTo>
                  <a:lnTo>
                    <a:pt x="60852" y="60812"/>
                  </a:lnTo>
                  <a:close/>
                  <a:moveTo>
                    <a:pt x="60852" y="60570"/>
                  </a:moveTo>
                  <a:lnTo>
                    <a:pt x="56295" y="60570"/>
                  </a:lnTo>
                  <a:lnTo>
                    <a:pt x="56295" y="56013"/>
                  </a:lnTo>
                  <a:lnTo>
                    <a:pt x="60852" y="56013"/>
                  </a:lnTo>
                  <a:close/>
                  <a:moveTo>
                    <a:pt x="60852" y="55771"/>
                  </a:moveTo>
                  <a:lnTo>
                    <a:pt x="56295" y="55771"/>
                  </a:lnTo>
                  <a:lnTo>
                    <a:pt x="56295" y="51214"/>
                  </a:lnTo>
                  <a:lnTo>
                    <a:pt x="60852" y="51214"/>
                  </a:lnTo>
                  <a:close/>
                  <a:moveTo>
                    <a:pt x="60852" y="50972"/>
                  </a:moveTo>
                  <a:lnTo>
                    <a:pt x="56295" y="50972"/>
                  </a:lnTo>
                  <a:lnTo>
                    <a:pt x="56295" y="46375"/>
                  </a:lnTo>
                  <a:lnTo>
                    <a:pt x="60852" y="46375"/>
                  </a:lnTo>
                  <a:close/>
                  <a:moveTo>
                    <a:pt x="60852" y="46133"/>
                  </a:moveTo>
                  <a:lnTo>
                    <a:pt x="56295" y="46133"/>
                  </a:lnTo>
                  <a:lnTo>
                    <a:pt x="56295" y="41576"/>
                  </a:lnTo>
                  <a:lnTo>
                    <a:pt x="60852" y="41576"/>
                  </a:lnTo>
                  <a:close/>
                  <a:moveTo>
                    <a:pt x="60852" y="41334"/>
                  </a:moveTo>
                  <a:lnTo>
                    <a:pt x="56295" y="41334"/>
                  </a:lnTo>
                  <a:lnTo>
                    <a:pt x="56295" y="36777"/>
                  </a:lnTo>
                  <a:lnTo>
                    <a:pt x="60852" y="36777"/>
                  </a:lnTo>
                  <a:close/>
                  <a:moveTo>
                    <a:pt x="60852" y="36535"/>
                  </a:moveTo>
                  <a:lnTo>
                    <a:pt x="56295" y="36535"/>
                  </a:lnTo>
                  <a:lnTo>
                    <a:pt x="56295" y="31938"/>
                  </a:lnTo>
                  <a:lnTo>
                    <a:pt x="60852" y="31938"/>
                  </a:lnTo>
                  <a:close/>
                  <a:moveTo>
                    <a:pt x="60852" y="31696"/>
                  </a:moveTo>
                  <a:lnTo>
                    <a:pt x="56295" y="31696"/>
                  </a:lnTo>
                  <a:lnTo>
                    <a:pt x="56295" y="27139"/>
                  </a:lnTo>
                  <a:lnTo>
                    <a:pt x="60852" y="27139"/>
                  </a:lnTo>
                  <a:close/>
                  <a:moveTo>
                    <a:pt x="60852" y="26897"/>
                  </a:moveTo>
                  <a:lnTo>
                    <a:pt x="56295" y="26897"/>
                  </a:lnTo>
                  <a:lnTo>
                    <a:pt x="56295" y="22341"/>
                  </a:lnTo>
                  <a:lnTo>
                    <a:pt x="60852" y="22341"/>
                  </a:lnTo>
                  <a:close/>
                  <a:moveTo>
                    <a:pt x="60852" y="22099"/>
                  </a:moveTo>
                  <a:lnTo>
                    <a:pt x="56295" y="22099"/>
                  </a:lnTo>
                  <a:lnTo>
                    <a:pt x="56295" y="17501"/>
                  </a:lnTo>
                  <a:lnTo>
                    <a:pt x="60852" y="17501"/>
                  </a:lnTo>
                  <a:close/>
                  <a:moveTo>
                    <a:pt x="60852" y="17260"/>
                  </a:moveTo>
                  <a:lnTo>
                    <a:pt x="56295" y="17260"/>
                  </a:lnTo>
                  <a:lnTo>
                    <a:pt x="56295" y="12703"/>
                  </a:lnTo>
                  <a:lnTo>
                    <a:pt x="60852" y="12703"/>
                  </a:lnTo>
                  <a:close/>
                  <a:moveTo>
                    <a:pt x="60852" y="12461"/>
                  </a:moveTo>
                  <a:lnTo>
                    <a:pt x="56295" y="12461"/>
                  </a:lnTo>
                  <a:lnTo>
                    <a:pt x="56295" y="7904"/>
                  </a:lnTo>
                  <a:lnTo>
                    <a:pt x="60852" y="7904"/>
                  </a:lnTo>
                  <a:close/>
                  <a:moveTo>
                    <a:pt x="60852" y="7662"/>
                  </a:moveTo>
                  <a:lnTo>
                    <a:pt x="56295" y="7662"/>
                  </a:lnTo>
                  <a:lnTo>
                    <a:pt x="56295" y="3307"/>
                  </a:lnTo>
                  <a:lnTo>
                    <a:pt x="60852" y="3307"/>
                  </a:lnTo>
                  <a:lnTo>
                    <a:pt x="60852" y="7904"/>
                  </a:lnTo>
                  <a:close/>
                  <a:moveTo>
                    <a:pt x="65651" y="84644"/>
                  </a:moveTo>
                  <a:lnTo>
                    <a:pt x="61094" y="84644"/>
                  </a:lnTo>
                  <a:lnTo>
                    <a:pt x="61094" y="80047"/>
                  </a:lnTo>
                  <a:lnTo>
                    <a:pt x="65651" y="80047"/>
                  </a:lnTo>
                  <a:close/>
                  <a:moveTo>
                    <a:pt x="65651" y="79805"/>
                  </a:moveTo>
                  <a:lnTo>
                    <a:pt x="61094" y="79805"/>
                  </a:lnTo>
                  <a:lnTo>
                    <a:pt x="61094" y="75248"/>
                  </a:lnTo>
                  <a:lnTo>
                    <a:pt x="65651" y="75248"/>
                  </a:lnTo>
                  <a:close/>
                  <a:moveTo>
                    <a:pt x="65651" y="75006"/>
                  </a:moveTo>
                  <a:lnTo>
                    <a:pt x="61094" y="75006"/>
                  </a:lnTo>
                  <a:lnTo>
                    <a:pt x="61094" y="70449"/>
                  </a:lnTo>
                  <a:lnTo>
                    <a:pt x="65651" y="70449"/>
                  </a:lnTo>
                  <a:close/>
                  <a:moveTo>
                    <a:pt x="65651" y="70208"/>
                  </a:moveTo>
                  <a:lnTo>
                    <a:pt x="61094" y="70208"/>
                  </a:lnTo>
                  <a:lnTo>
                    <a:pt x="61094" y="65610"/>
                  </a:lnTo>
                  <a:lnTo>
                    <a:pt x="65651" y="65610"/>
                  </a:lnTo>
                  <a:close/>
                  <a:moveTo>
                    <a:pt x="65651" y="65368"/>
                  </a:moveTo>
                  <a:lnTo>
                    <a:pt x="61094" y="65368"/>
                  </a:lnTo>
                  <a:lnTo>
                    <a:pt x="61094" y="60812"/>
                  </a:lnTo>
                  <a:lnTo>
                    <a:pt x="65651" y="60812"/>
                  </a:lnTo>
                  <a:close/>
                  <a:moveTo>
                    <a:pt x="65651" y="60570"/>
                  </a:moveTo>
                  <a:lnTo>
                    <a:pt x="61094" y="60570"/>
                  </a:lnTo>
                  <a:lnTo>
                    <a:pt x="61094" y="56013"/>
                  </a:lnTo>
                  <a:lnTo>
                    <a:pt x="65651" y="56013"/>
                  </a:lnTo>
                  <a:close/>
                  <a:moveTo>
                    <a:pt x="65651" y="55771"/>
                  </a:moveTo>
                  <a:lnTo>
                    <a:pt x="61094" y="55771"/>
                  </a:lnTo>
                  <a:lnTo>
                    <a:pt x="61094" y="51174"/>
                  </a:lnTo>
                  <a:lnTo>
                    <a:pt x="65651" y="51174"/>
                  </a:lnTo>
                  <a:close/>
                  <a:moveTo>
                    <a:pt x="65651" y="50932"/>
                  </a:moveTo>
                  <a:lnTo>
                    <a:pt x="61094" y="50932"/>
                  </a:lnTo>
                  <a:lnTo>
                    <a:pt x="61094" y="46375"/>
                  </a:lnTo>
                  <a:lnTo>
                    <a:pt x="65651" y="46375"/>
                  </a:lnTo>
                  <a:close/>
                  <a:moveTo>
                    <a:pt x="65651" y="46133"/>
                  </a:moveTo>
                  <a:lnTo>
                    <a:pt x="61094" y="46133"/>
                  </a:lnTo>
                  <a:lnTo>
                    <a:pt x="61094" y="41536"/>
                  </a:lnTo>
                  <a:lnTo>
                    <a:pt x="65651" y="41536"/>
                  </a:lnTo>
                  <a:close/>
                  <a:moveTo>
                    <a:pt x="65651" y="41294"/>
                  </a:moveTo>
                  <a:lnTo>
                    <a:pt x="61094" y="41294"/>
                  </a:lnTo>
                  <a:lnTo>
                    <a:pt x="61094" y="36737"/>
                  </a:lnTo>
                  <a:lnTo>
                    <a:pt x="65651" y="36737"/>
                  </a:lnTo>
                  <a:close/>
                  <a:moveTo>
                    <a:pt x="65651" y="36495"/>
                  </a:moveTo>
                  <a:lnTo>
                    <a:pt x="61094" y="36495"/>
                  </a:lnTo>
                  <a:lnTo>
                    <a:pt x="61094" y="31938"/>
                  </a:lnTo>
                  <a:lnTo>
                    <a:pt x="65651" y="31938"/>
                  </a:lnTo>
                  <a:close/>
                  <a:moveTo>
                    <a:pt x="65651" y="31696"/>
                  </a:moveTo>
                  <a:lnTo>
                    <a:pt x="61094" y="31696"/>
                  </a:lnTo>
                  <a:lnTo>
                    <a:pt x="61094" y="27099"/>
                  </a:lnTo>
                  <a:lnTo>
                    <a:pt x="65651" y="27099"/>
                  </a:lnTo>
                  <a:close/>
                  <a:moveTo>
                    <a:pt x="65651" y="26857"/>
                  </a:moveTo>
                  <a:lnTo>
                    <a:pt x="61094" y="26857"/>
                  </a:lnTo>
                  <a:lnTo>
                    <a:pt x="61094" y="22300"/>
                  </a:lnTo>
                  <a:lnTo>
                    <a:pt x="65651" y="22300"/>
                  </a:lnTo>
                  <a:close/>
                  <a:moveTo>
                    <a:pt x="65651" y="22058"/>
                  </a:moveTo>
                  <a:lnTo>
                    <a:pt x="61094" y="22058"/>
                  </a:lnTo>
                  <a:lnTo>
                    <a:pt x="61094" y="17501"/>
                  </a:lnTo>
                  <a:lnTo>
                    <a:pt x="65651" y="17501"/>
                  </a:lnTo>
                  <a:close/>
                  <a:moveTo>
                    <a:pt x="65651" y="17260"/>
                  </a:moveTo>
                  <a:lnTo>
                    <a:pt x="61094" y="17260"/>
                  </a:lnTo>
                  <a:lnTo>
                    <a:pt x="61094" y="12662"/>
                  </a:lnTo>
                  <a:lnTo>
                    <a:pt x="65651" y="12662"/>
                  </a:lnTo>
                  <a:close/>
                  <a:moveTo>
                    <a:pt x="65651" y="12420"/>
                  </a:moveTo>
                  <a:lnTo>
                    <a:pt x="61094" y="12420"/>
                  </a:lnTo>
                  <a:lnTo>
                    <a:pt x="61094" y="7864"/>
                  </a:lnTo>
                  <a:lnTo>
                    <a:pt x="65651" y="7864"/>
                  </a:lnTo>
                  <a:close/>
                  <a:moveTo>
                    <a:pt x="70490" y="84604"/>
                  </a:moveTo>
                  <a:lnTo>
                    <a:pt x="65893" y="84604"/>
                  </a:lnTo>
                  <a:lnTo>
                    <a:pt x="65893" y="80047"/>
                  </a:lnTo>
                  <a:lnTo>
                    <a:pt x="70490" y="80047"/>
                  </a:lnTo>
                  <a:close/>
                  <a:moveTo>
                    <a:pt x="70490" y="79805"/>
                  </a:moveTo>
                  <a:lnTo>
                    <a:pt x="65893" y="79805"/>
                  </a:lnTo>
                  <a:lnTo>
                    <a:pt x="65893" y="75208"/>
                  </a:lnTo>
                  <a:lnTo>
                    <a:pt x="70490" y="75208"/>
                  </a:lnTo>
                  <a:close/>
                  <a:moveTo>
                    <a:pt x="70490" y="74966"/>
                  </a:moveTo>
                  <a:lnTo>
                    <a:pt x="65893" y="74966"/>
                  </a:lnTo>
                  <a:lnTo>
                    <a:pt x="65893" y="70409"/>
                  </a:lnTo>
                  <a:lnTo>
                    <a:pt x="70490" y="70409"/>
                  </a:lnTo>
                  <a:close/>
                  <a:moveTo>
                    <a:pt x="70490" y="70167"/>
                  </a:moveTo>
                  <a:lnTo>
                    <a:pt x="65893" y="70167"/>
                  </a:lnTo>
                  <a:lnTo>
                    <a:pt x="65893" y="65610"/>
                  </a:lnTo>
                  <a:lnTo>
                    <a:pt x="70490" y="65610"/>
                  </a:lnTo>
                  <a:close/>
                  <a:moveTo>
                    <a:pt x="70490" y="65368"/>
                  </a:moveTo>
                  <a:lnTo>
                    <a:pt x="65893" y="65368"/>
                  </a:lnTo>
                  <a:lnTo>
                    <a:pt x="65893" y="60771"/>
                  </a:lnTo>
                  <a:lnTo>
                    <a:pt x="70490" y="60771"/>
                  </a:lnTo>
                  <a:close/>
                  <a:moveTo>
                    <a:pt x="70490" y="60529"/>
                  </a:moveTo>
                  <a:lnTo>
                    <a:pt x="65893" y="60529"/>
                  </a:lnTo>
                  <a:lnTo>
                    <a:pt x="65893" y="55972"/>
                  </a:lnTo>
                  <a:lnTo>
                    <a:pt x="70490" y="55972"/>
                  </a:lnTo>
                  <a:close/>
                  <a:moveTo>
                    <a:pt x="70490" y="55730"/>
                  </a:moveTo>
                  <a:lnTo>
                    <a:pt x="65893" y="55730"/>
                  </a:lnTo>
                  <a:lnTo>
                    <a:pt x="65893" y="51174"/>
                  </a:lnTo>
                  <a:lnTo>
                    <a:pt x="70490" y="51174"/>
                  </a:lnTo>
                  <a:close/>
                  <a:moveTo>
                    <a:pt x="70490" y="50932"/>
                  </a:moveTo>
                  <a:lnTo>
                    <a:pt x="65893" y="50932"/>
                  </a:lnTo>
                  <a:lnTo>
                    <a:pt x="65893" y="46335"/>
                  </a:lnTo>
                  <a:lnTo>
                    <a:pt x="70490" y="46335"/>
                  </a:lnTo>
                  <a:close/>
                  <a:moveTo>
                    <a:pt x="70490" y="46093"/>
                  </a:moveTo>
                  <a:lnTo>
                    <a:pt x="65893" y="46093"/>
                  </a:lnTo>
                  <a:lnTo>
                    <a:pt x="65893" y="41536"/>
                  </a:lnTo>
                  <a:lnTo>
                    <a:pt x="70490" y="41536"/>
                  </a:lnTo>
                  <a:close/>
                  <a:moveTo>
                    <a:pt x="70490" y="41294"/>
                  </a:moveTo>
                  <a:lnTo>
                    <a:pt x="65893" y="41294"/>
                  </a:lnTo>
                  <a:lnTo>
                    <a:pt x="65893" y="36737"/>
                  </a:lnTo>
                  <a:lnTo>
                    <a:pt x="70490" y="36737"/>
                  </a:lnTo>
                  <a:close/>
                  <a:moveTo>
                    <a:pt x="70490" y="36495"/>
                  </a:moveTo>
                  <a:lnTo>
                    <a:pt x="65893" y="36495"/>
                  </a:lnTo>
                  <a:lnTo>
                    <a:pt x="65893" y="31898"/>
                  </a:lnTo>
                  <a:lnTo>
                    <a:pt x="70490" y="31898"/>
                  </a:lnTo>
                  <a:close/>
                  <a:moveTo>
                    <a:pt x="70490" y="31656"/>
                  </a:moveTo>
                  <a:lnTo>
                    <a:pt x="65893" y="31656"/>
                  </a:lnTo>
                  <a:lnTo>
                    <a:pt x="65893" y="27099"/>
                  </a:lnTo>
                  <a:lnTo>
                    <a:pt x="70490" y="27099"/>
                  </a:lnTo>
                  <a:close/>
                  <a:moveTo>
                    <a:pt x="70490" y="26857"/>
                  </a:moveTo>
                  <a:lnTo>
                    <a:pt x="65893" y="26857"/>
                  </a:lnTo>
                  <a:lnTo>
                    <a:pt x="65893" y="22260"/>
                  </a:lnTo>
                  <a:lnTo>
                    <a:pt x="70490" y="22260"/>
                  </a:lnTo>
                  <a:close/>
                  <a:moveTo>
                    <a:pt x="70490" y="22018"/>
                  </a:moveTo>
                  <a:lnTo>
                    <a:pt x="65893" y="22018"/>
                  </a:lnTo>
                  <a:lnTo>
                    <a:pt x="65893" y="17461"/>
                  </a:lnTo>
                  <a:lnTo>
                    <a:pt x="70490" y="17461"/>
                  </a:lnTo>
                  <a:close/>
                  <a:moveTo>
                    <a:pt x="70490" y="17219"/>
                  </a:moveTo>
                  <a:lnTo>
                    <a:pt x="65893" y="17219"/>
                  </a:lnTo>
                  <a:lnTo>
                    <a:pt x="65893" y="12662"/>
                  </a:lnTo>
                  <a:lnTo>
                    <a:pt x="70490" y="12662"/>
                  </a:lnTo>
                  <a:close/>
                  <a:moveTo>
                    <a:pt x="70490" y="12420"/>
                  </a:moveTo>
                  <a:lnTo>
                    <a:pt x="65893" y="12420"/>
                  </a:lnTo>
                  <a:lnTo>
                    <a:pt x="65893" y="7823"/>
                  </a:lnTo>
                  <a:lnTo>
                    <a:pt x="70490" y="7823"/>
                  </a:lnTo>
                  <a:close/>
                  <a:moveTo>
                    <a:pt x="75289" y="79765"/>
                  </a:moveTo>
                  <a:lnTo>
                    <a:pt x="70732" y="79765"/>
                  </a:lnTo>
                  <a:lnTo>
                    <a:pt x="70732" y="75208"/>
                  </a:lnTo>
                  <a:lnTo>
                    <a:pt x="75289" y="75208"/>
                  </a:lnTo>
                  <a:close/>
                  <a:moveTo>
                    <a:pt x="75289" y="74966"/>
                  </a:moveTo>
                  <a:lnTo>
                    <a:pt x="70732" y="74966"/>
                  </a:lnTo>
                  <a:lnTo>
                    <a:pt x="70732" y="70409"/>
                  </a:lnTo>
                  <a:lnTo>
                    <a:pt x="75289" y="70409"/>
                  </a:lnTo>
                  <a:close/>
                  <a:moveTo>
                    <a:pt x="75289" y="70167"/>
                  </a:moveTo>
                  <a:lnTo>
                    <a:pt x="70732" y="70167"/>
                  </a:lnTo>
                  <a:lnTo>
                    <a:pt x="70732" y="65570"/>
                  </a:lnTo>
                  <a:lnTo>
                    <a:pt x="75289" y="65570"/>
                  </a:lnTo>
                  <a:close/>
                  <a:moveTo>
                    <a:pt x="75289" y="65328"/>
                  </a:moveTo>
                  <a:lnTo>
                    <a:pt x="70732" y="65328"/>
                  </a:lnTo>
                  <a:lnTo>
                    <a:pt x="70732" y="60771"/>
                  </a:lnTo>
                  <a:lnTo>
                    <a:pt x="75289" y="60771"/>
                  </a:lnTo>
                  <a:close/>
                  <a:moveTo>
                    <a:pt x="75289" y="60529"/>
                  </a:moveTo>
                  <a:lnTo>
                    <a:pt x="70732" y="60529"/>
                  </a:lnTo>
                  <a:lnTo>
                    <a:pt x="70732" y="55972"/>
                  </a:lnTo>
                  <a:lnTo>
                    <a:pt x="75289" y="55972"/>
                  </a:lnTo>
                  <a:close/>
                  <a:moveTo>
                    <a:pt x="75289" y="55730"/>
                  </a:moveTo>
                  <a:lnTo>
                    <a:pt x="70732" y="55730"/>
                  </a:lnTo>
                  <a:lnTo>
                    <a:pt x="70732" y="51133"/>
                  </a:lnTo>
                  <a:lnTo>
                    <a:pt x="75289" y="51133"/>
                  </a:lnTo>
                  <a:close/>
                  <a:moveTo>
                    <a:pt x="75289" y="50891"/>
                  </a:moveTo>
                  <a:lnTo>
                    <a:pt x="70732" y="50891"/>
                  </a:lnTo>
                  <a:lnTo>
                    <a:pt x="70732" y="46335"/>
                  </a:lnTo>
                  <a:lnTo>
                    <a:pt x="75289" y="46335"/>
                  </a:lnTo>
                  <a:close/>
                  <a:moveTo>
                    <a:pt x="75289" y="46093"/>
                  </a:moveTo>
                  <a:lnTo>
                    <a:pt x="70732" y="46093"/>
                  </a:lnTo>
                  <a:lnTo>
                    <a:pt x="70732" y="41495"/>
                  </a:lnTo>
                  <a:lnTo>
                    <a:pt x="75289" y="41495"/>
                  </a:lnTo>
                  <a:close/>
                  <a:moveTo>
                    <a:pt x="75289" y="41253"/>
                  </a:moveTo>
                  <a:lnTo>
                    <a:pt x="70732" y="41253"/>
                  </a:lnTo>
                  <a:lnTo>
                    <a:pt x="70732" y="36697"/>
                  </a:lnTo>
                  <a:lnTo>
                    <a:pt x="75289" y="36697"/>
                  </a:lnTo>
                  <a:close/>
                  <a:moveTo>
                    <a:pt x="75289" y="36455"/>
                  </a:moveTo>
                  <a:lnTo>
                    <a:pt x="70732" y="36455"/>
                  </a:lnTo>
                  <a:lnTo>
                    <a:pt x="70732" y="31898"/>
                  </a:lnTo>
                  <a:lnTo>
                    <a:pt x="75289" y="31898"/>
                  </a:lnTo>
                  <a:close/>
                  <a:moveTo>
                    <a:pt x="75289" y="31656"/>
                  </a:moveTo>
                  <a:lnTo>
                    <a:pt x="70732" y="31656"/>
                  </a:lnTo>
                  <a:lnTo>
                    <a:pt x="70732" y="27059"/>
                  </a:lnTo>
                  <a:lnTo>
                    <a:pt x="75289" y="27059"/>
                  </a:lnTo>
                  <a:close/>
                  <a:moveTo>
                    <a:pt x="75289" y="26817"/>
                  </a:moveTo>
                  <a:lnTo>
                    <a:pt x="70732" y="26817"/>
                  </a:lnTo>
                  <a:lnTo>
                    <a:pt x="70732" y="22260"/>
                  </a:lnTo>
                  <a:lnTo>
                    <a:pt x="75289" y="22260"/>
                  </a:lnTo>
                  <a:close/>
                  <a:moveTo>
                    <a:pt x="75289" y="22018"/>
                  </a:moveTo>
                  <a:lnTo>
                    <a:pt x="70732" y="22018"/>
                  </a:lnTo>
                  <a:lnTo>
                    <a:pt x="70732" y="17461"/>
                  </a:lnTo>
                  <a:lnTo>
                    <a:pt x="75289" y="17461"/>
                  </a:lnTo>
                  <a:close/>
                  <a:moveTo>
                    <a:pt x="75289" y="17219"/>
                  </a:moveTo>
                  <a:lnTo>
                    <a:pt x="70732" y="17219"/>
                  </a:lnTo>
                  <a:lnTo>
                    <a:pt x="70732" y="12622"/>
                  </a:lnTo>
                  <a:lnTo>
                    <a:pt x="75289" y="12622"/>
                  </a:lnTo>
                  <a:close/>
                  <a:moveTo>
                    <a:pt x="80087" y="74926"/>
                  </a:moveTo>
                  <a:lnTo>
                    <a:pt x="75531" y="74926"/>
                  </a:lnTo>
                  <a:lnTo>
                    <a:pt x="75531" y="70369"/>
                  </a:lnTo>
                  <a:lnTo>
                    <a:pt x="80087" y="70369"/>
                  </a:lnTo>
                  <a:close/>
                  <a:moveTo>
                    <a:pt x="80087" y="70127"/>
                  </a:moveTo>
                  <a:lnTo>
                    <a:pt x="75531" y="70127"/>
                  </a:lnTo>
                  <a:lnTo>
                    <a:pt x="75531" y="65570"/>
                  </a:lnTo>
                  <a:lnTo>
                    <a:pt x="80087" y="65570"/>
                  </a:lnTo>
                  <a:close/>
                  <a:moveTo>
                    <a:pt x="80087" y="65328"/>
                  </a:moveTo>
                  <a:lnTo>
                    <a:pt x="75531" y="65328"/>
                  </a:lnTo>
                  <a:lnTo>
                    <a:pt x="75531" y="60731"/>
                  </a:lnTo>
                  <a:lnTo>
                    <a:pt x="80087" y="60731"/>
                  </a:lnTo>
                  <a:close/>
                  <a:moveTo>
                    <a:pt x="80087" y="60489"/>
                  </a:moveTo>
                  <a:lnTo>
                    <a:pt x="75531" y="60489"/>
                  </a:lnTo>
                  <a:lnTo>
                    <a:pt x="75531" y="55932"/>
                  </a:lnTo>
                  <a:lnTo>
                    <a:pt x="80087" y="55932"/>
                  </a:lnTo>
                  <a:close/>
                  <a:moveTo>
                    <a:pt x="80087" y="55690"/>
                  </a:moveTo>
                  <a:lnTo>
                    <a:pt x="75531" y="55690"/>
                  </a:lnTo>
                  <a:lnTo>
                    <a:pt x="75531" y="51133"/>
                  </a:lnTo>
                  <a:lnTo>
                    <a:pt x="80087" y="51133"/>
                  </a:lnTo>
                  <a:close/>
                  <a:moveTo>
                    <a:pt x="80087" y="50891"/>
                  </a:moveTo>
                  <a:lnTo>
                    <a:pt x="75531" y="50891"/>
                  </a:lnTo>
                  <a:lnTo>
                    <a:pt x="75531" y="46294"/>
                  </a:lnTo>
                  <a:lnTo>
                    <a:pt x="80087" y="46294"/>
                  </a:lnTo>
                  <a:close/>
                  <a:moveTo>
                    <a:pt x="80087" y="46052"/>
                  </a:moveTo>
                  <a:lnTo>
                    <a:pt x="75531" y="46052"/>
                  </a:lnTo>
                  <a:lnTo>
                    <a:pt x="75531" y="41495"/>
                  </a:lnTo>
                  <a:lnTo>
                    <a:pt x="80087" y="41495"/>
                  </a:lnTo>
                  <a:close/>
                  <a:moveTo>
                    <a:pt x="80087" y="41253"/>
                  </a:moveTo>
                  <a:lnTo>
                    <a:pt x="75531" y="41253"/>
                  </a:lnTo>
                  <a:lnTo>
                    <a:pt x="75531" y="36697"/>
                  </a:lnTo>
                  <a:lnTo>
                    <a:pt x="80087" y="36697"/>
                  </a:lnTo>
                  <a:close/>
                  <a:moveTo>
                    <a:pt x="80087" y="36455"/>
                  </a:moveTo>
                  <a:lnTo>
                    <a:pt x="75531" y="36455"/>
                  </a:lnTo>
                  <a:lnTo>
                    <a:pt x="75531" y="31858"/>
                  </a:lnTo>
                  <a:lnTo>
                    <a:pt x="80087" y="31858"/>
                  </a:lnTo>
                  <a:close/>
                  <a:moveTo>
                    <a:pt x="80087" y="31616"/>
                  </a:moveTo>
                  <a:lnTo>
                    <a:pt x="75531" y="31616"/>
                  </a:lnTo>
                  <a:lnTo>
                    <a:pt x="75531" y="27059"/>
                  </a:lnTo>
                  <a:lnTo>
                    <a:pt x="80087" y="27059"/>
                  </a:lnTo>
                  <a:close/>
                  <a:moveTo>
                    <a:pt x="80087" y="26817"/>
                  </a:moveTo>
                  <a:lnTo>
                    <a:pt x="75531" y="26817"/>
                  </a:lnTo>
                  <a:lnTo>
                    <a:pt x="75531" y="22260"/>
                  </a:lnTo>
                  <a:lnTo>
                    <a:pt x="80087" y="22260"/>
                  </a:lnTo>
                  <a:close/>
                  <a:moveTo>
                    <a:pt x="80087" y="22018"/>
                  </a:moveTo>
                  <a:lnTo>
                    <a:pt x="75531" y="22018"/>
                  </a:lnTo>
                  <a:lnTo>
                    <a:pt x="75531" y="17421"/>
                  </a:lnTo>
                  <a:lnTo>
                    <a:pt x="80087" y="17421"/>
                  </a:lnTo>
                  <a:close/>
                  <a:moveTo>
                    <a:pt x="84886" y="70127"/>
                  </a:moveTo>
                  <a:lnTo>
                    <a:pt x="80329" y="70127"/>
                  </a:lnTo>
                  <a:lnTo>
                    <a:pt x="80329" y="65530"/>
                  </a:lnTo>
                  <a:lnTo>
                    <a:pt x="84886" y="65530"/>
                  </a:lnTo>
                  <a:close/>
                  <a:moveTo>
                    <a:pt x="84886" y="65288"/>
                  </a:moveTo>
                  <a:lnTo>
                    <a:pt x="80329" y="65288"/>
                  </a:lnTo>
                  <a:lnTo>
                    <a:pt x="80329" y="60731"/>
                  </a:lnTo>
                  <a:lnTo>
                    <a:pt x="84886" y="60731"/>
                  </a:lnTo>
                  <a:close/>
                  <a:moveTo>
                    <a:pt x="84886" y="60489"/>
                  </a:moveTo>
                  <a:lnTo>
                    <a:pt x="80329" y="60489"/>
                  </a:lnTo>
                  <a:lnTo>
                    <a:pt x="80329" y="55932"/>
                  </a:lnTo>
                  <a:lnTo>
                    <a:pt x="84886" y="55932"/>
                  </a:lnTo>
                  <a:close/>
                  <a:moveTo>
                    <a:pt x="84886" y="55690"/>
                  </a:moveTo>
                  <a:lnTo>
                    <a:pt x="80329" y="55690"/>
                  </a:lnTo>
                  <a:lnTo>
                    <a:pt x="80329" y="51093"/>
                  </a:lnTo>
                  <a:lnTo>
                    <a:pt x="84886" y="51093"/>
                  </a:lnTo>
                  <a:close/>
                  <a:moveTo>
                    <a:pt x="84886" y="50851"/>
                  </a:moveTo>
                  <a:lnTo>
                    <a:pt x="80329" y="50851"/>
                  </a:lnTo>
                  <a:lnTo>
                    <a:pt x="80329" y="46294"/>
                  </a:lnTo>
                  <a:lnTo>
                    <a:pt x="84886" y="46294"/>
                  </a:lnTo>
                  <a:close/>
                  <a:moveTo>
                    <a:pt x="84886" y="46052"/>
                  </a:moveTo>
                  <a:lnTo>
                    <a:pt x="80329" y="46052"/>
                  </a:lnTo>
                  <a:lnTo>
                    <a:pt x="80329" y="41495"/>
                  </a:lnTo>
                  <a:lnTo>
                    <a:pt x="84886" y="41495"/>
                  </a:lnTo>
                  <a:close/>
                  <a:moveTo>
                    <a:pt x="84886" y="41253"/>
                  </a:moveTo>
                  <a:lnTo>
                    <a:pt x="80329" y="41253"/>
                  </a:lnTo>
                  <a:lnTo>
                    <a:pt x="80329" y="36656"/>
                  </a:lnTo>
                  <a:lnTo>
                    <a:pt x="84886" y="36656"/>
                  </a:lnTo>
                  <a:close/>
                  <a:moveTo>
                    <a:pt x="84886" y="36414"/>
                  </a:moveTo>
                  <a:lnTo>
                    <a:pt x="80329" y="36414"/>
                  </a:lnTo>
                  <a:lnTo>
                    <a:pt x="80329" y="31858"/>
                  </a:lnTo>
                  <a:lnTo>
                    <a:pt x="84886" y="31858"/>
                  </a:lnTo>
                  <a:close/>
                  <a:moveTo>
                    <a:pt x="84886" y="31616"/>
                  </a:moveTo>
                  <a:lnTo>
                    <a:pt x="80329" y="31616"/>
                  </a:lnTo>
                  <a:lnTo>
                    <a:pt x="80329" y="27018"/>
                  </a:lnTo>
                  <a:lnTo>
                    <a:pt x="84886" y="27018"/>
                  </a:lnTo>
                  <a:close/>
                  <a:moveTo>
                    <a:pt x="84886" y="26776"/>
                  </a:moveTo>
                  <a:lnTo>
                    <a:pt x="80329" y="26776"/>
                  </a:lnTo>
                  <a:lnTo>
                    <a:pt x="80329" y="22220"/>
                  </a:lnTo>
                  <a:lnTo>
                    <a:pt x="84886" y="222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9" name="Google Shape;937;p37"/>
          <p:cNvSpPr/>
          <p:nvPr/>
        </p:nvSpPr>
        <p:spPr>
          <a:xfrm rot="10800000" flipH="1">
            <a:off x="-144780" y="-104987"/>
            <a:ext cx="4560147" cy="584200"/>
          </a:xfrm>
          <a:prstGeom prst="round1Rect">
            <a:avLst>
              <a:gd name="adj" fmla="val 50000"/>
            </a:avLst>
          </a:prstGeom>
          <a:solidFill>
            <a:srgbClr val="DEA59D"/>
          </a:solidFill>
          <a:ln>
            <a:noFill/>
          </a:ln>
        </p:spPr>
        <p:txBody>
          <a:bodyPr spcFirstLastPara="1" wrap="square" lIns="162533" tIns="162533" rIns="162533" bIns="162533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8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8" name="Google Shape;306;p35"/>
          <p:cNvSpPr txBox="1"/>
          <p:nvPr/>
        </p:nvSpPr>
        <p:spPr>
          <a:xfrm>
            <a:off x="1334266" y="2366309"/>
            <a:ext cx="10067646" cy="2106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12" tIns="121912" rIns="121912" bIns="121912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3000" b="0" i="0" u="none" strike="noStrike" cap="none">
                <a:solidFill>
                  <a:schemeClr val="dk1"/>
                </a:solidFill>
                <a:latin typeface="Lexend Tera"/>
                <a:ea typeface="Lexend Tera"/>
                <a:cs typeface="Lexend Tera"/>
                <a:sym typeface="Lexend Ter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Open Sans"/>
              <a:buNone/>
              <a:defRPr sz="20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>
              <a:buClr>
                <a:srgbClr val="5B3554"/>
              </a:buClr>
            </a:pPr>
            <a:r>
              <a:rPr lang="es-MX" sz="2500" b="1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cs typeface="Times New Roman" panose="02020603050405020304" pitchFamily="18" charset="0"/>
              </a:rPr>
              <a:t>PERFIL LIPIDICO E INDICES ATEROGENICOS EN PACIENTES QUE ACUDEN AL LABORATORIO CLINICO IMILAB . CIUDAD BOLIVAR. ESTADO BOLIVAR NOVIEMBRE 2023- ENERO 2024</a:t>
            </a:r>
            <a:endParaRPr lang="es-MX" sz="2500" b="1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201345" y="818297"/>
            <a:ext cx="6096600" cy="19380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 </a:t>
            </a:r>
            <a:endParaRPr lang="es-ES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UNIVERSIDAD DE ORIENTE</a:t>
            </a:r>
            <a:endParaRPr lang="es-ES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NÚCLEO BOLÍVAR</a:t>
            </a:r>
            <a:endParaRPr lang="es-ES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ESCUELA DE CIENCIAS DE LA SALUD</a:t>
            </a:r>
            <a:endParaRPr lang="es-ES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Times New Roman" panose="02020603050405020304" pitchFamily="18" charset="0"/>
            </a:endParaRPr>
          </a:p>
          <a:p>
            <a:pPr algn="ctr"/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“Dr. Francisco </a:t>
            </a:r>
            <a:r>
              <a:rPr lang="es-ES" sz="2000" dirty="0" err="1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Battistini</a:t>
            </a:r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Casalta</a:t>
            </a:r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”</a:t>
            </a:r>
            <a:endParaRPr lang="es-ES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Times New Roman" panose="02020603050405020304" pitchFamily="18" charset="0"/>
            </a:endParaRPr>
          </a:p>
          <a:p>
            <a:pPr algn="ctr">
              <a:buClrTx/>
              <a:buFontTx/>
              <a:buNone/>
            </a:pPr>
            <a:r>
              <a:rPr lang="es-ES" sz="2000" kern="1200" dirty="0">
                <a:solidFill>
                  <a:prstClr val="black"/>
                </a:solidFill>
                <a:latin typeface="Gabriola" panose="04040605051002020D02" pitchFamily="82" charset="0"/>
                <a:ea typeface="+mn-ea"/>
                <a:cs typeface="+mn-cs"/>
              </a:rPr>
              <a:t>DEPARTAMENTO DE BIOANÁLISIS</a:t>
            </a:r>
            <a:endParaRPr lang="es-ES" sz="2000" kern="1200" dirty="0">
              <a:solidFill>
                <a:prstClr val="black"/>
              </a:solidFill>
              <a:latin typeface="Gabriola" panose="04040605051002020D02" pitchFamily="82" charset="0"/>
              <a:ea typeface="+mn-ea"/>
              <a:cs typeface="+mn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94522" y="4261988"/>
            <a:ext cx="4177321" cy="2399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VE" sz="2000" b="1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Batang"/>
              </a:rPr>
              <a:t>Trabajo de grado presentado por:</a:t>
            </a:r>
            <a:endParaRPr lang="es-VE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Batang"/>
            </a:endParaRPr>
          </a:p>
          <a:p>
            <a:r>
              <a:rPr lang="es-VE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Batang"/>
              </a:rPr>
              <a:t>Br. González, Bolívar Briggytte Elimar  </a:t>
            </a:r>
            <a:endParaRPr lang="es-VE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Batang"/>
            </a:endParaRPr>
          </a:p>
          <a:p>
            <a:pPr algn="l"/>
            <a:r>
              <a:rPr lang="es-VE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Batang"/>
              </a:rPr>
              <a:t> C.I. 24.378.507</a:t>
            </a:r>
            <a:endParaRPr lang="es-VE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Batang"/>
            </a:endParaRPr>
          </a:p>
          <a:p>
            <a:r>
              <a:rPr lang="es-VE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Batang"/>
              </a:rPr>
              <a:t> Br. Ortuño Gil, Karleanny Del Valle</a:t>
            </a:r>
            <a:endParaRPr lang="es-VE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Batang"/>
            </a:endParaRPr>
          </a:p>
          <a:p>
            <a:r>
              <a:rPr lang="es-VE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Batang"/>
              </a:rPr>
              <a:t>C.I. 27.219.121</a:t>
            </a:r>
            <a:endParaRPr lang="es-VE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Batang"/>
            </a:endParaRPr>
          </a:p>
          <a:p>
            <a:r>
              <a:rPr lang="es-VE" sz="2000" b="1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Batang"/>
              </a:rPr>
              <a:t>Como requisito parcial para optar al Título De Bioanalista</a:t>
            </a:r>
            <a:endParaRPr lang="es-VE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Batang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910876" y="6411632"/>
            <a:ext cx="2585085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Ciudad Bolívar,</a:t>
            </a:r>
            <a:r>
              <a:rPr lang="es-VE" alt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 marzo </a:t>
            </a:r>
            <a:r>
              <a:rPr 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de 202</a:t>
            </a:r>
            <a:r>
              <a:rPr lang="es-VE" altLang="es-ES" sz="20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Times New Roman" panose="02020603050405020304" pitchFamily="18" charset="0"/>
              </a:rPr>
              <a:t>4</a:t>
            </a:r>
            <a:endParaRPr lang="es-VE" altLang="es-ES" sz="20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85693" y="4360084"/>
            <a:ext cx="803275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Tx/>
              <a:buFontTx/>
              <a:buNone/>
            </a:pPr>
            <a:r>
              <a:rPr lang="es-VE" sz="2000" b="1" kern="1200" dirty="0">
                <a:solidFill>
                  <a:prstClr val="black">
                    <a:lumMod val="50000"/>
                  </a:prstClr>
                </a:solidFill>
                <a:latin typeface="Gabriola" panose="04040605051002020D02" pitchFamily="82" charset="0"/>
                <a:ea typeface="+mn-ea"/>
                <a:cs typeface="+mn-cs"/>
              </a:rPr>
              <a:t>Tutora: </a:t>
            </a:r>
            <a:endParaRPr lang="es-VE" sz="2000" b="1" kern="1200" dirty="0">
              <a:solidFill>
                <a:prstClr val="black">
                  <a:lumMod val="50000"/>
                </a:prstClr>
              </a:solidFill>
              <a:latin typeface="Gabriola" panose="04040605051002020D02" pitchFamily="82" charset="0"/>
              <a:ea typeface="+mn-ea"/>
              <a:cs typeface="+mn-cs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032856" y="4724149"/>
            <a:ext cx="1920240" cy="3987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buClrTx/>
              <a:buFontTx/>
              <a:buNone/>
            </a:pPr>
            <a:r>
              <a:rPr sz="2000" kern="1200" dirty="0">
                <a:solidFill>
                  <a:prstClr val="black"/>
                </a:solidFill>
                <a:latin typeface="Gabriola" panose="04040605051002020D02" pitchFamily="82" charset="0"/>
                <a:ea typeface="Calibri" panose="020F0502020204030204" charset="0"/>
                <a:cs typeface="+mn-cs"/>
              </a:rPr>
              <a:t>Lic. Odalis Hernández</a:t>
            </a:r>
            <a:endParaRPr sz="2000" kern="1200" dirty="0">
              <a:solidFill>
                <a:prstClr val="black"/>
              </a:solidFill>
              <a:latin typeface="Gabriola" panose="04040605051002020D02" pitchFamily="82" charset="0"/>
              <a:ea typeface="Calibri" panose="020F0502020204030204" charset="0"/>
              <a:cs typeface="+mn-cs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6520" y="197551"/>
            <a:ext cx="865590" cy="8655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08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p40"/>
          <p:cNvSpPr txBox="1"/>
          <p:nvPr>
            <p:ph type="title"/>
          </p:nvPr>
        </p:nvSpPr>
        <p:spPr>
          <a:xfrm>
            <a:off x="2565400" y="2574290"/>
            <a:ext cx="7515860" cy="1511935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>
                <a:latin typeface="Gabriola" panose="04040605051002020D02" pitchFamily="82" charset="0"/>
                <a:cs typeface="Gabriola" panose="04040605051002020D02" pitchFamily="82" charset="0"/>
              </a:rPr>
              <a:t>Resultados</a:t>
            </a:r>
            <a:endParaRPr lang="es-VE" altLang="en-GB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grpSp>
        <p:nvGrpSpPr>
          <p:cNvPr id="1011" name="Google Shape;1011;p40"/>
          <p:cNvGrpSpPr/>
          <p:nvPr/>
        </p:nvGrpSpPr>
        <p:grpSpPr>
          <a:xfrm>
            <a:off x="-291833" y="-67200"/>
            <a:ext cx="2510000" cy="2794000"/>
            <a:chOff x="-218875" y="-50400"/>
            <a:chExt cx="1882500" cy="2095500"/>
          </a:xfrm>
        </p:grpSpPr>
        <p:sp>
          <p:nvSpPr>
            <p:cNvPr id="1012" name="Google Shape;1012;p40"/>
            <p:cNvSpPr/>
            <p:nvPr/>
          </p:nvSpPr>
          <p:spPr>
            <a:xfrm>
              <a:off x="-218875" y="8908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1013" name="Google Shape;1013;p40"/>
            <p:cNvGrpSpPr/>
            <p:nvPr/>
          </p:nvGrpSpPr>
          <p:grpSpPr>
            <a:xfrm>
              <a:off x="229313" y="-50400"/>
              <a:ext cx="986125" cy="2095500"/>
              <a:chOff x="7631225" y="2241175"/>
              <a:chExt cx="986125" cy="2095500"/>
            </a:xfrm>
          </p:grpSpPr>
          <p:cxnSp>
            <p:nvCxnSpPr>
              <p:cNvPr id="1014" name="Google Shape;1014;p40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5" name="Google Shape;1015;p40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6" name="Google Shape;1016;p40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7" name="Google Shape;1017;p40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8" name="Google Shape;1018;p40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9" name="Google Shape;1019;p40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0" name="Google Shape;1020;p40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1" name="Google Shape;1021;p40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2" name="Google Shape;1022;p40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3" name="Google Shape;1023;p40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4" name="Google Shape;1024;p40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5" name="Google Shape;1025;p40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6" name="Google Shape;1026;p40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7" name="Google Shape;1027;p40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028" name="Google Shape;1028;p40"/>
          <p:cNvGrpSpPr/>
          <p:nvPr/>
        </p:nvGrpSpPr>
        <p:grpSpPr>
          <a:xfrm>
            <a:off x="3874717" y="5782217"/>
            <a:ext cx="2513700" cy="2512333"/>
            <a:chOff x="2609275" y="3149350"/>
            <a:chExt cx="1885275" cy="1884250"/>
          </a:xfrm>
        </p:grpSpPr>
        <p:sp>
          <p:nvSpPr>
            <p:cNvPr id="1029" name="Google Shape;1029;p40"/>
            <p:cNvSpPr/>
            <p:nvPr/>
          </p:nvSpPr>
          <p:spPr>
            <a:xfrm>
              <a:off x="3923900" y="3224950"/>
              <a:ext cx="494025" cy="495025"/>
            </a:xfrm>
            <a:custGeom>
              <a:avLst/>
              <a:gdLst/>
              <a:ahLst/>
              <a:cxnLst/>
              <a:rect l="l" t="t" r="r" b="b"/>
              <a:pathLst>
                <a:path w="19761" h="19801" extrusionOk="0">
                  <a:moveTo>
                    <a:pt x="485" y="202"/>
                  </a:moveTo>
                  <a:cubicBezTo>
                    <a:pt x="323" y="162"/>
                    <a:pt x="162" y="81"/>
                    <a:pt x="1" y="1"/>
                  </a:cubicBezTo>
                  <a:lnTo>
                    <a:pt x="19761" y="19801"/>
                  </a:lnTo>
                  <a:cubicBezTo>
                    <a:pt x="19720" y="19640"/>
                    <a:pt x="19640" y="19478"/>
                    <a:pt x="19559" y="19317"/>
                  </a:cubicBezTo>
                  <a:lnTo>
                    <a:pt x="485" y="2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3725300" y="3164475"/>
              <a:ext cx="753125" cy="753100"/>
            </a:xfrm>
            <a:custGeom>
              <a:avLst/>
              <a:gdLst/>
              <a:ahLst/>
              <a:cxnLst/>
              <a:rect l="l" t="t" r="r" b="b"/>
              <a:pathLst>
                <a:path w="30125" h="30124" extrusionOk="0">
                  <a:moveTo>
                    <a:pt x="323" y="81"/>
                  </a:moveTo>
                  <a:cubicBezTo>
                    <a:pt x="202" y="41"/>
                    <a:pt x="122" y="41"/>
                    <a:pt x="1" y="0"/>
                  </a:cubicBezTo>
                  <a:lnTo>
                    <a:pt x="30124" y="30124"/>
                  </a:lnTo>
                  <a:cubicBezTo>
                    <a:pt x="30084" y="30043"/>
                    <a:pt x="30084" y="29922"/>
                    <a:pt x="30043" y="29801"/>
                  </a:cubicBezTo>
                  <a:lnTo>
                    <a:pt x="323" y="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3572075" y="3149350"/>
              <a:ext cx="922475" cy="922475"/>
            </a:xfrm>
            <a:custGeom>
              <a:avLst/>
              <a:gdLst/>
              <a:ahLst/>
              <a:cxnLst/>
              <a:rect l="l" t="t" r="r" b="b"/>
              <a:pathLst>
                <a:path w="36899" h="36899" extrusionOk="0">
                  <a:moveTo>
                    <a:pt x="282" y="0"/>
                  </a:moveTo>
                  <a:cubicBezTo>
                    <a:pt x="161" y="0"/>
                    <a:pt x="81" y="0"/>
                    <a:pt x="0" y="0"/>
                  </a:cubicBezTo>
                  <a:lnTo>
                    <a:pt x="36898" y="36899"/>
                  </a:lnTo>
                  <a:cubicBezTo>
                    <a:pt x="36898" y="36778"/>
                    <a:pt x="36898" y="36697"/>
                    <a:pt x="36858" y="36616"/>
                  </a:cubicBezTo>
                  <a:lnTo>
                    <a:pt x="2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3440000" y="315440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242" y="0"/>
                  </a:moveTo>
                  <a:cubicBezTo>
                    <a:pt x="162" y="40"/>
                    <a:pt x="81" y="40"/>
                    <a:pt x="0" y="40"/>
                  </a:cubicBezTo>
                  <a:lnTo>
                    <a:pt x="41899" y="41939"/>
                  </a:lnTo>
                  <a:cubicBezTo>
                    <a:pt x="41899" y="41858"/>
                    <a:pt x="41939" y="41778"/>
                    <a:pt x="41939" y="416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3323050" y="3175550"/>
              <a:ext cx="1145275" cy="1144275"/>
            </a:xfrm>
            <a:custGeom>
              <a:avLst/>
              <a:gdLst/>
              <a:ahLst/>
              <a:cxnLst/>
              <a:rect l="l" t="t" r="r" b="b"/>
              <a:pathLst>
                <a:path w="45811" h="45771" extrusionOk="0">
                  <a:moveTo>
                    <a:pt x="243" y="1"/>
                  </a:moveTo>
                  <a:cubicBezTo>
                    <a:pt x="162" y="1"/>
                    <a:pt x="81" y="41"/>
                    <a:pt x="1" y="41"/>
                  </a:cubicBezTo>
                  <a:lnTo>
                    <a:pt x="45730" y="45771"/>
                  </a:lnTo>
                  <a:cubicBezTo>
                    <a:pt x="45771" y="45690"/>
                    <a:pt x="45771" y="45610"/>
                    <a:pt x="45811" y="455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3218200" y="320782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202" y="0"/>
                  </a:moveTo>
                  <a:cubicBezTo>
                    <a:pt x="122" y="0"/>
                    <a:pt x="81" y="41"/>
                    <a:pt x="1" y="81"/>
                  </a:cubicBezTo>
                  <a:lnTo>
                    <a:pt x="48593" y="48674"/>
                  </a:lnTo>
                  <a:cubicBezTo>
                    <a:pt x="48634" y="48633"/>
                    <a:pt x="48674" y="48553"/>
                    <a:pt x="48674" y="484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3122425" y="324915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202" y="1"/>
                  </a:moveTo>
                  <a:cubicBezTo>
                    <a:pt x="122" y="41"/>
                    <a:pt x="81" y="81"/>
                    <a:pt x="1" y="122"/>
                  </a:cubicBezTo>
                  <a:lnTo>
                    <a:pt x="50771" y="50852"/>
                  </a:lnTo>
                  <a:cubicBezTo>
                    <a:pt x="50771" y="50811"/>
                    <a:pt x="50811" y="50731"/>
                    <a:pt x="50852" y="506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6" name="Google Shape;1036;p40"/>
            <p:cNvSpPr/>
            <p:nvPr/>
          </p:nvSpPr>
          <p:spPr>
            <a:xfrm>
              <a:off x="3035725" y="3299550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162" y="1"/>
                  </a:moveTo>
                  <a:cubicBezTo>
                    <a:pt x="81" y="41"/>
                    <a:pt x="41" y="82"/>
                    <a:pt x="1" y="122"/>
                  </a:cubicBezTo>
                  <a:lnTo>
                    <a:pt x="52182" y="52344"/>
                  </a:lnTo>
                  <a:cubicBezTo>
                    <a:pt x="52223" y="52263"/>
                    <a:pt x="52263" y="52223"/>
                    <a:pt x="52303" y="521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7" name="Google Shape;1037;p40"/>
            <p:cNvSpPr/>
            <p:nvPr/>
          </p:nvSpPr>
          <p:spPr>
            <a:xfrm>
              <a:off x="2956075" y="3358025"/>
              <a:ext cx="1328775" cy="1329775"/>
            </a:xfrm>
            <a:custGeom>
              <a:avLst/>
              <a:gdLst/>
              <a:ahLst/>
              <a:cxnLst/>
              <a:rect l="l" t="t" r="r" b="b"/>
              <a:pathLst>
                <a:path w="53151" h="53191" extrusionOk="0">
                  <a:moveTo>
                    <a:pt x="122" y="1"/>
                  </a:moveTo>
                  <a:cubicBezTo>
                    <a:pt x="82" y="41"/>
                    <a:pt x="41" y="82"/>
                    <a:pt x="1" y="122"/>
                  </a:cubicBezTo>
                  <a:lnTo>
                    <a:pt x="53030" y="53191"/>
                  </a:lnTo>
                  <a:cubicBezTo>
                    <a:pt x="53070" y="53110"/>
                    <a:pt x="53110" y="53070"/>
                    <a:pt x="53151" y="53030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8" name="Google Shape;1038;p40"/>
            <p:cNvSpPr/>
            <p:nvPr/>
          </p:nvSpPr>
          <p:spPr>
            <a:xfrm>
              <a:off x="2883500" y="3422550"/>
              <a:ext cx="1336825" cy="1336825"/>
            </a:xfrm>
            <a:custGeom>
              <a:avLst/>
              <a:gdLst/>
              <a:ahLst/>
              <a:cxnLst/>
              <a:rect l="l" t="t" r="r" b="b"/>
              <a:pathLst>
                <a:path w="53473" h="53473" extrusionOk="0">
                  <a:moveTo>
                    <a:pt x="121" y="1"/>
                  </a:moveTo>
                  <a:cubicBezTo>
                    <a:pt x="121" y="1"/>
                    <a:pt x="81" y="81"/>
                    <a:pt x="81" y="81"/>
                  </a:cubicBezTo>
                  <a:cubicBezTo>
                    <a:pt x="41" y="122"/>
                    <a:pt x="0" y="122"/>
                    <a:pt x="0" y="162"/>
                  </a:cubicBezTo>
                  <a:lnTo>
                    <a:pt x="53311" y="53473"/>
                  </a:lnTo>
                  <a:cubicBezTo>
                    <a:pt x="53311" y="53473"/>
                    <a:pt x="53392" y="53433"/>
                    <a:pt x="53392" y="53433"/>
                  </a:cubicBezTo>
                  <a:cubicBezTo>
                    <a:pt x="53432" y="53392"/>
                    <a:pt x="53432" y="53392"/>
                    <a:pt x="53473" y="533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9" name="Google Shape;1039;p40"/>
            <p:cNvSpPr/>
            <p:nvPr/>
          </p:nvSpPr>
          <p:spPr>
            <a:xfrm>
              <a:off x="2817975" y="3495150"/>
              <a:ext cx="1329775" cy="1329775"/>
            </a:xfrm>
            <a:custGeom>
              <a:avLst/>
              <a:gdLst/>
              <a:ahLst/>
              <a:cxnLst/>
              <a:rect l="l" t="t" r="r" b="b"/>
              <a:pathLst>
                <a:path w="53191" h="53191" extrusionOk="0">
                  <a:moveTo>
                    <a:pt x="121" y="0"/>
                  </a:moveTo>
                  <a:cubicBezTo>
                    <a:pt x="81" y="41"/>
                    <a:pt x="41" y="121"/>
                    <a:pt x="0" y="161"/>
                  </a:cubicBezTo>
                  <a:lnTo>
                    <a:pt x="53029" y="53190"/>
                  </a:lnTo>
                  <a:cubicBezTo>
                    <a:pt x="53110" y="53150"/>
                    <a:pt x="53150" y="53109"/>
                    <a:pt x="53190" y="53069"/>
                  </a:cubicBezTo>
                  <a:lnTo>
                    <a:pt x="1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0" name="Google Shape;1040;p40"/>
            <p:cNvSpPr/>
            <p:nvPr/>
          </p:nvSpPr>
          <p:spPr>
            <a:xfrm>
              <a:off x="2760500" y="3574775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81" y="1"/>
                  </a:moveTo>
                  <a:cubicBezTo>
                    <a:pt x="41" y="82"/>
                    <a:pt x="41" y="122"/>
                    <a:pt x="1" y="162"/>
                  </a:cubicBezTo>
                  <a:lnTo>
                    <a:pt x="52142" y="52344"/>
                  </a:lnTo>
                  <a:cubicBezTo>
                    <a:pt x="52182" y="52304"/>
                    <a:pt x="52263" y="52263"/>
                    <a:pt x="52303" y="522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1" name="Google Shape;1041;p40"/>
            <p:cNvSpPr/>
            <p:nvPr/>
          </p:nvSpPr>
          <p:spPr>
            <a:xfrm>
              <a:off x="2710100" y="366250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81" y="0"/>
                  </a:moveTo>
                  <a:cubicBezTo>
                    <a:pt x="41" y="41"/>
                    <a:pt x="41" y="121"/>
                    <a:pt x="0" y="162"/>
                  </a:cubicBezTo>
                  <a:lnTo>
                    <a:pt x="50650" y="50851"/>
                  </a:lnTo>
                  <a:cubicBezTo>
                    <a:pt x="50690" y="50811"/>
                    <a:pt x="50771" y="50771"/>
                    <a:pt x="50851" y="50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2" name="Google Shape;1042;p40"/>
            <p:cNvSpPr/>
            <p:nvPr/>
          </p:nvSpPr>
          <p:spPr>
            <a:xfrm>
              <a:off x="2667750" y="375827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81" y="0"/>
                  </a:moveTo>
                  <a:cubicBezTo>
                    <a:pt x="41" y="41"/>
                    <a:pt x="41" y="121"/>
                    <a:pt x="1" y="202"/>
                  </a:cubicBezTo>
                  <a:lnTo>
                    <a:pt x="48513" y="48674"/>
                  </a:lnTo>
                  <a:cubicBezTo>
                    <a:pt x="48553" y="48633"/>
                    <a:pt x="48634" y="48633"/>
                    <a:pt x="48674" y="485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3" name="Google Shape;1043;p40"/>
            <p:cNvSpPr/>
            <p:nvPr/>
          </p:nvSpPr>
          <p:spPr>
            <a:xfrm>
              <a:off x="2635500" y="3863125"/>
              <a:ext cx="1144275" cy="1144275"/>
            </a:xfrm>
            <a:custGeom>
              <a:avLst/>
              <a:gdLst/>
              <a:ahLst/>
              <a:cxnLst/>
              <a:rect l="l" t="t" r="r" b="b"/>
              <a:pathLst>
                <a:path w="45771" h="45771" extrusionOk="0">
                  <a:moveTo>
                    <a:pt x="41" y="0"/>
                  </a:moveTo>
                  <a:cubicBezTo>
                    <a:pt x="41" y="81"/>
                    <a:pt x="0" y="121"/>
                    <a:pt x="0" y="202"/>
                  </a:cubicBezTo>
                  <a:lnTo>
                    <a:pt x="45569" y="45770"/>
                  </a:lnTo>
                  <a:cubicBezTo>
                    <a:pt x="45649" y="45770"/>
                    <a:pt x="45730" y="45730"/>
                    <a:pt x="45770" y="45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4" name="Google Shape;1044;p40"/>
            <p:cNvSpPr/>
            <p:nvPr/>
          </p:nvSpPr>
          <p:spPr>
            <a:xfrm>
              <a:off x="2615325" y="398005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1" y="1"/>
                  </a:moveTo>
                  <a:cubicBezTo>
                    <a:pt x="1" y="82"/>
                    <a:pt x="1" y="162"/>
                    <a:pt x="1" y="243"/>
                  </a:cubicBezTo>
                  <a:lnTo>
                    <a:pt x="41657" y="41940"/>
                  </a:lnTo>
                  <a:cubicBezTo>
                    <a:pt x="41738" y="41900"/>
                    <a:pt x="41859" y="41900"/>
                    <a:pt x="41940" y="419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5" name="Google Shape;1045;p40"/>
            <p:cNvSpPr/>
            <p:nvPr/>
          </p:nvSpPr>
          <p:spPr>
            <a:xfrm>
              <a:off x="2609275" y="4111125"/>
              <a:ext cx="922500" cy="922475"/>
            </a:xfrm>
            <a:custGeom>
              <a:avLst/>
              <a:gdLst/>
              <a:ahLst/>
              <a:cxnLst/>
              <a:rect l="l" t="t" r="r" b="b"/>
              <a:pathLst>
                <a:path w="36900" h="36899" extrusionOk="0">
                  <a:moveTo>
                    <a:pt x="1" y="0"/>
                  </a:moveTo>
                  <a:cubicBezTo>
                    <a:pt x="1" y="81"/>
                    <a:pt x="1" y="202"/>
                    <a:pt x="1" y="283"/>
                  </a:cubicBezTo>
                  <a:lnTo>
                    <a:pt x="36617" y="36899"/>
                  </a:lnTo>
                  <a:cubicBezTo>
                    <a:pt x="36697" y="36899"/>
                    <a:pt x="36818" y="36899"/>
                    <a:pt x="36899" y="3689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6" name="Google Shape;1046;p40"/>
            <p:cNvSpPr/>
            <p:nvPr/>
          </p:nvSpPr>
          <p:spPr>
            <a:xfrm>
              <a:off x="2625400" y="4264350"/>
              <a:ext cx="753125" cy="754125"/>
            </a:xfrm>
            <a:custGeom>
              <a:avLst/>
              <a:gdLst/>
              <a:ahLst/>
              <a:cxnLst/>
              <a:rect l="l" t="t" r="r" b="b"/>
              <a:pathLst>
                <a:path w="30125" h="30165" extrusionOk="0">
                  <a:moveTo>
                    <a:pt x="1" y="1"/>
                  </a:moveTo>
                  <a:cubicBezTo>
                    <a:pt x="1" y="122"/>
                    <a:pt x="41" y="243"/>
                    <a:pt x="41" y="364"/>
                  </a:cubicBezTo>
                  <a:lnTo>
                    <a:pt x="29762" y="30084"/>
                  </a:lnTo>
                  <a:cubicBezTo>
                    <a:pt x="29883" y="30124"/>
                    <a:pt x="30004" y="30124"/>
                    <a:pt x="30124" y="301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7" name="Google Shape;1047;p40"/>
            <p:cNvSpPr/>
            <p:nvPr/>
          </p:nvSpPr>
          <p:spPr>
            <a:xfrm>
              <a:off x="2684900" y="4462975"/>
              <a:ext cx="495025" cy="495025"/>
            </a:xfrm>
            <a:custGeom>
              <a:avLst/>
              <a:gdLst/>
              <a:ahLst/>
              <a:cxnLst/>
              <a:rect l="l" t="t" r="r" b="b"/>
              <a:pathLst>
                <a:path w="19801" h="19801" extrusionOk="0">
                  <a:moveTo>
                    <a:pt x="0" y="0"/>
                  </a:moveTo>
                  <a:cubicBezTo>
                    <a:pt x="81" y="161"/>
                    <a:pt x="161" y="323"/>
                    <a:pt x="242" y="484"/>
                  </a:cubicBezTo>
                  <a:lnTo>
                    <a:pt x="19316" y="19599"/>
                  </a:lnTo>
                  <a:cubicBezTo>
                    <a:pt x="19478" y="19639"/>
                    <a:pt x="19639" y="19720"/>
                    <a:pt x="19800" y="198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1048" name="Google Shape;1048;p40"/>
          <p:cNvGrpSpPr/>
          <p:nvPr/>
        </p:nvGrpSpPr>
        <p:grpSpPr>
          <a:xfrm>
            <a:off x="7032000" y="-33097"/>
            <a:ext cx="5160000" cy="1400864"/>
            <a:chOff x="5274000" y="-24823"/>
            <a:chExt cx="3870000" cy="1050648"/>
          </a:xfrm>
        </p:grpSpPr>
        <p:sp>
          <p:nvSpPr>
            <p:cNvPr id="1049" name="Google Shape;1049;p40"/>
            <p:cNvSpPr/>
            <p:nvPr/>
          </p:nvSpPr>
          <p:spPr>
            <a:xfrm rot="10800000">
              <a:off x="5952000" y="-24775"/>
              <a:ext cx="3192000" cy="10506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050" name="Google Shape;1050;p40"/>
            <p:cNvSpPr/>
            <p:nvPr/>
          </p:nvSpPr>
          <p:spPr>
            <a:xfrm rot="10800000">
              <a:off x="5274000" y="-24823"/>
              <a:ext cx="3870000" cy="573600"/>
            </a:xfrm>
            <a:prstGeom prst="round1Rect">
              <a:avLst>
                <a:gd name="adj" fmla="val 50000"/>
              </a:avLst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1051" name="Google Shape;1051;p40"/>
          <p:cNvSpPr/>
          <p:nvPr/>
        </p:nvSpPr>
        <p:spPr>
          <a:xfrm flipH="1">
            <a:off x="7839633" y="5782233"/>
            <a:ext cx="4572000" cy="1135200"/>
          </a:xfrm>
          <a:prstGeom prst="round1Rect">
            <a:avLst>
              <a:gd name="adj" fmla="val 16667"/>
            </a:avLst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Subtítulo 2"/>
          <p:cNvSpPr/>
          <p:nvPr>
            <p:ph type="subTitle" idx="1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Google Shape;937;p37"/>
          <p:cNvSpPr/>
          <p:nvPr/>
        </p:nvSpPr>
        <p:spPr>
          <a:xfrm flipH="1">
            <a:off x="8544560" y="-27517"/>
            <a:ext cx="4560147" cy="584200"/>
          </a:xfrm>
          <a:prstGeom prst="round1Rect">
            <a:avLst>
              <a:gd name="adj" fmla="val 50000"/>
            </a:avLst>
          </a:prstGeom>
          <a:solidFill>
            <a:srgbClr val="DEA59D"/>
          </a:solidFill>
          <a:ln>
            <a:noFill/>
          </a:ln>
        </p:spPr>
        <p:txBody>
          <a:bodyPr spcFirstLastPara="1" wrap="square" lIns="162533" tIns="162533" rIns="162533" bIns="162533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8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8" name="Cuadro de texto 7"/>
          <p:cNvSpPr txBox="1"/>
          <p:nvPr/>
        </p:nvSpPr>
        <p:spPr>
          <a:xfrm>
            <a:off x="5789295" y="815975"/>
            <a:ext cx="5932805" cy="3359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l"/>
            <a:r>
              <a:rPr lang="es-VE"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C</a:t>
            </a:r>
            <a:r>
              <a:rPr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ompuesto</a:t>
            </a:r>
            <a:r>
              <a:rPr lang="es-VE"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s</a:t>
            </a:r>
            <a:r>
              <a:rPr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 que tiene</a:t>
            </a:r>
            <a:r>
              <a:rPr lang="es-VE"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n</a:t>
            </a:r>
            <a:r>
              <a:rPr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 la propiedad</a:t>
            </a:r>
            <a:endParaRPr sz="3200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10" name="Cuadro de texto 9"/>
          <p:cNvSpPr txBox="1"/>
          <p:nvPr/>
        </p:nvSpPr>
        <p:spPr>
          <a:xfrm>
            <a:off x="1059180" y="128270"/>
            <a:ext cx="484886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VE" altLang="es-MX" sz="8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Lipidos</a:t>
            </a:r>
            <a:endParaRPr lang="es-VE" altLang="es-MX" sz="8000" b="1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1452" name="Google Shape;1452;p59"/>
          <p:cNvSpPr txBox="1"/>
          <p:nvPr/>
        </p:nvSpPr>
        <p:spPr>
          <a:xfrm>
            <a:off x="5129953" y="2350440"/>
            <a:ext cx="3411600" cy="5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3600" b="1">
                <a:solidFill>
                  <a:schemeClr val="lt1"/>
                </a:solidFill>
                <a:latin typeface="Gabriola" panose="04040605051002020D02" pitchFamily="82" charset="0"/>
                <a:ea typeface="Montserrat"/>
                <a:cs typeface="Gabriola" panose="04040605051002020D02" pitchFamily="82" charset="0"/>
                <a:sym typeface="Montserrat"/>
              </a:rPr>
              <a:t>Colesterol total</a:t>
            </a:r>
            <a:endParaRPr lang="es-VE" sz="3600" b="1">
              <a:solidFill>
                <a:schemeClr val="lt1"/>
              </a:solidFill>
              <a:latin typeface="Gabriola" panose="04040605051002020D02" pitchFamily="82" charset="0"/>
              <a:ea typeface="Montserrat"/>
              <a:cs typeface="Gabriola" panose="04040605051002020D02" pitchFamily="82" charset="0"/>
              <a:sym typeface="Montserrat"/>
            </a:endParaRPr>
          </a:p>
        </p:txBody>
      </p:sp>
      <p:sp>
        <p:nvSpPr>
          <p:cNvPr id="5152" name="Google Shape;5152;p70"/>
          <p:cNvSpPr/>
          <p:nvPr/>
        </p:nvSpPr>
        <p:spPr>
          <a:xfrm>
            <a:off x="210185" y="250825"/>
            <a:ext cx="5423535" cy="939800"/>
          </a:xfrm>
          <a:custGeom>
            <a:avLst/>
            <a:gdLst/>
            <a:ahLst/>
            <a:cxnLst/>
            <a:rect l="l" t="t" r="r" b="b"/>
            <a:pathLst>
              <a:path w="47667" h="26303" fill="none" extrusionOk="0">
                <a:moveTo>
                  <a:pt x="0" y="0"/>
                </a:moveTo>
                <a:lnTo>
                  <a:pt x="0" y="26303"/>
                </a:lnTo>
                <a:lnTo>
                  <a:pt x="47666" y="26303"/>
                </a:lnTo>
                <a:lnTo>
                  <a:pt x="34453" y="0"/>
                </a:lnTo>
                <a:close/>
              </a:path>
            </a:pathLst>
          </a:custGeom>
          <a:solidFill>
            <a:srgbClr val="FFF2CC"/>
          </a:solidFill>
          <a:ln w="2857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  <a:scene3d>
              <a:camera prst="orthographicFront"/>
              <a:lightRig rig="threePt" dir="t"/>
            </a:scene3d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455" name="Google Shape;1455;p59"/>
          <p:cNvSpPr txBox="1"/>
          <p:nvPr/>
        </p:nvSpPr>
        <p:spPr>
          <a:xfrm>
            <a:off x="5148983" y="3343204"/>
            <a:ext cx="3411600" cy="5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3600" b="1">
                <a:solidFill>
                  <a:schemeClr val="lt1"/>
                </a:solidFill>
                <a:latin typeface="Gabriola" panose="04040605051002020D02" pitchFamily="82" charset="0"/>
                <a:ea typeface="Montserrat"/>
                <a:cs typeface="Gabriola" panose="04040605051002020D02" pitchFamily="82" charset="0"/>
                <a:sym typeface="Montserrat"/>
              </a:rPr>
              <a:t>Colesterol LDL</a:t>
            </a:r>
            <a:endParaRPr lang="es-VE" altLang="en-GB" sz="3600" b="1">
              <a:solidFill>
                <a:schemeClr val="lt1"/>
              </a:solidFill>
              <a:latin typeface="Gabriola" panose="04040605051002020D02" pitchFamily="82" charset="0"/>
              <a:ea typeface="Montserrat"/>
              <a:cs typeface="Gabriola" panose="04040605051002020D02" pitchFamily="82" charset="0"/>
              <a:sym typeface="Montserrat"/>
            </a:endParaRPr>
          </a:p>
        </p:txBody>
      </p:sp>
      <p:sp>
        <p:nvSpPr>
          <p:cNvPr id="1456" name="Google Shape;1456;p59"/>
          <p:cNvSpPr txBox="1"/>
          <p:nvPr/>
        </p:nvSpPr>
        <p:spPr>
          <a:xfrm>
            <a:off x="5280025" y="4615180"/>
            <a:ext cx="5163820" cy="537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3600" b="1">
                <a:solidFill>
                  <a:schemeClr val="lt1"/>
                </a:solidFill>
                <a:latin typeface="Gabriola" panose="04040605051002020D02" pitchFamily="82" charset="0"/>
                <a:ea typeface="Montserrat"/>
                <a:cs typeface="Gabriola" panose="04040605051002020D02" pitchFamily="82" charset="0"/>
                <a:sym typeface="Montserrat"/>
              </a:rPr>
              <a:t>Colesterol HDL </a:t>
            </a:r>
            <a:endParaRPr lang="es-VE" altLang="en-GB" sz="3600" b="1">
              <a:solidFill>
                <a:schemeClr val="lt1"/>
              </a:solidFill>
              <a:latin typeface="Gabriola" panose="04040605051002020D02" pitchFamily="82" charset="0"/>
              <a:ea typeface="Montserrat"/>
              <a:cs typeface="Gabriola" panose="04040605051002020D02" pitchFamily="82" charset="0"/>
              <a:sym typeface="Montserrat"/>
            </a:endParaRPr>
          </a:p>
        </p:txBody>
      </p:sp>
      <p:sp>
        <p:nvSpPr>
          <p:cNvPr id="1457" name="Google Shape;1457;p59"/>
          <p:cNvSpPr/>
          <p:nvPr/>
        </p:nvSpPr>
        <p:spPr>
          <a:xfrm>
            <a:off x="4626800" y="2376888"/>
            <a:ext cx="440000" cy="44000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458" name="Google Shape;1458;p59"/>
          <p:cNvSpPr/>
          <p:nvPr/>
        </p:nvSpPr>
        <p:spPr>
          <a:xfrm>
            <a:off x="4626800" y="3204285"/>
            <a:ext cx="440000" cy="440000"/>
          </a:xfrm>
          <a:prstGeom prst="round1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459" name="Google Shape;1459;p59"/>
          <p:cNvSpPr/>
          <p:nvPr/>
        </p:nvSpPr>
        <p:spPr>
          <a:xfrm>
            <a:off x="4709350" y="4599993"/>
            <a:ext cx="440000" cy="440000"/>
          </a:xfrm>
          <a:prstGeom prst="round1Rect">
            <a:avLst>
              <a:gd name="adj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aven Pro"/>
              <a:ea typeface="Maven Pro"/>
              <a:cs typeface="Maven Pro"/>
              <a:sym typeface="Maven Pro"/>
            </a:endParaRPr>
          </a:p>
        </p:txBody>
      </p:sp>
      <p:cxnSp>
        <p:nvCxnSpPr>
          <p:cNvPr id="60" name="Conector recto 59"/>
          <p:cNvCxnSpPr/>
          <p:nvPr/>
        </p:nvCxnSpPr>
        <p:spPr>
          <a:xfrm flipV="1">
            <a:off x="5073650" y="775970"/>
            <a:ext cx="6211570" cy="203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1" name="Cuadro de texto 60"/>
          <p:cNvSpPr txBox="1"/>
          <p:nvPr/>
        </p:nvSpPr>
        <p:spPr>
          <a:xfrm>
            <a:off x="662305" y="1172210"/>
            <a:ext cx="10577830" cy="7004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/>
            <a:r>
              <a:rPr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 común </a:t>
            </a:r>
            <a:r>
              <a:rPr lang="es-VE"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 </a:t>
            </a:r>
            <a:r>
              <a:rPr sz="3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de ser relativamente insoluble en el agua y soluble en solventes no polares, como el éter, el cloroformo y la acetona.</a:t>
            </a:r>
            <a:endParaRPr sz="3200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cxnSp>
        <p:nvCxnSpPr>
          <p:cNvPr id="62" name="Conector recto 61"/>
          <p:cNvCxnSpPr/>
          <p:nvPr/>
        </p:nvCxnSpPr>
        <p:spPr>
          <a:xfrm>
            <a:off x="639445" y="2099945"/>
            <a:ext cx="10675620" cy="8255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3" name="Conector recto 62"/>
          <p:cNvCxnSpPr/>
          <p:nvPr/>
        </p:nvCxnSpPr>
        <p:spPr>
          <a:xfrm>
            <a:off x="587375" y="1207770"/>
            <a:ext cx="10160" cy="89090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11285220" y="775970"/>
            <a:ext cx="15240" cy="14065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459" name="Google Shape;23459;p104">
            <a:hlinkClick r:id="" action="ppaction://hlinkshowjump?jump=nextslide"/>
          </p:cNvPr>
          <p:cNvSpPr/>
          <p:nvPr/>
        </p:nvSpPr>
        <p:spPr>
          <a:xfrm>
            <a:off x="3265805" y="4196080"/>
            <a:ext cx="1044575" cy="1015365"/>
          </a:xfrm>
          <a:custGeom>
            <a:avLst/>
            <a:gdLst/>
            <a:ahLst/>
            <a:cxnLst/>
            <a:rect l="l" t="t" r="r" b="b"/>
            <a:pathLst>
              <a:path w="72479" h="71460" extrusionOk="0">
                <a:moveTo>
                  <a:pt x="42259" y="23045"/>
                </a:moveTo>
                <a:cubicBezTo>
                  <a:pt x="42886" y="23045"/>
                  <a:pt x="43532" y="23291"/>
                  <a:pt x="44101" y="23878"/>
                </a:cubicBezTo>
                <a:lnTo>
                  <a:pt x="53858" y="33862"/>
                </a:lnTo>
                <a:cubicBezTo>
                  <a:pt x="54919" y="34941"/>
                  <a:pt x="54899" y="36646"/>
                  <a:pt x="53838" y="37706"/>
                </a:cubicBezTo>
                <a:lnTo>
                  <a:pt x="43856" y="47690"/>
                </a:lnTo>
                <a:cubicBezTo>
                  <a:pt x="43286" y="48260"/>
                  <a:pt x="42645" y="48500"/>
                  <a:pt x="42024" y="48500"/>
                </a:cubicBezTo>
                <a:cubicBezTo>
                  <a:pt x="39924" y="48500"/>
                  <a:pt x="38061" y="45756"/>
                  <a:pt x="39991" y="43826"/>
                </a:cubicBezTo>
                <a:lnTo>
                  <a:pt x="44992" y="38805"/>
                </a:lnTo>
                <a:lnTo>
                  <a:pt x="21806" y="38805"/>
                </a:lnTo>
                <a:cubicBezTo>
                  <a:pt x="20139" y="38805"/>
                  <a:pt x="18755" y="37423"/>
                  <a:pt x="18755" y="35774"/>
                </a:cubicBezTo>
                <a:cubicBezTo>
                  <a:pt x="18755" y="34127"/>
                  <a:pt x="20139" y="32743"/>
                  <a:pt x="21806" y="32743"/>
                </a:cubicBezTo>
                <a:lnTo>
                  <a:pt x="45124" y="32743"/>
                </a:lnTo>
                <a:lnTo>
                  <a:pt x="40199" y="27686"/>
                </a:lnTo>
                <a:cubicBezTo>
                  <a:pt x="38305" y="25764"/>
                  <a:pt x="40175" y="23045"/>
                  <a:pt x="42259" y="23045"/>
                </a:cubicBezTo>
                <a:close/>
                <a:moveTo>
                  <a:pt x="36745" y="0"/>
                </a:moveTo>
                <a:cubicBezTo>
                  <a:pt x="30959" y="0"/>
                  <a:pt x="25187" y="1391"/>
                  <a:pt x="20043" y="4101"/>
                </a:cubicBezTo>
                <a:cubicBezTo>
                  <a:pt x="12958" y="7834"/>
                  <a:pt x="7219" y="13971"/>
                  <a:pt x="3979" y="21283"/>
                </a:cubicBezTo>
                <a:cubicBezTo>
                  <a:pt x="589" y="28917"/>
                  <a:pt x="1" y="37669"/>
                  <a:pt x="2312" y="45682"/>
                </a:cubicBezTo>
                <a:cubicBezTo>
                  <a:pt x="4529" y="53411"/>
                  <a:pt x="9417" y="60269"/>
                  <a:pt x="15951" y="64929"/>
                </a:cubicBezTo>
                <a:cubicBezTo>
                  <a:pt x="22102" y="69309"/>
                  <a:pt x="29367" y="71459"/>
                  <a:pt x="36616" y="71459"/>
                </a:cubicBezTo>
                <a:cubicBezTo>
                  <a:pt x="45510" y="71459"/>
                  <a:pt x="54379" y="68223"/>
                  <a:pt x="61132" y="61898"/>
                </a:cubicBezTo>
                <a:cubicBezTo>
                  <a:pt x="68331" y="55172"/>
                  <a:pt x="72478" y="45625"/>
                  <a:pt x="72478" y="35774"/>
                </a:cubicBezTo>
                <a:cubicBezTo>
                  <a:pt x="72478" y="19124"/>
                  <a:pt x="60506" y="4272"/>
                  <a:pt x="44215" y="787"/>
                </a:cubicBezTo>
                <a:cubicBezTo>
                  <a:pt x="41755" y="260"/>
                  <a:pt x="39249" y="0"/>
                  <a:pt x="367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2" name="Cuadro de texto 1"/>
          <p:cNvSpPr txBox="1"/>
          <p:nvPr/>
        </p:nvSpPr>
        <p:spPr>
          <a:xfrm>
            <a:off x="639445" y="4137025"/>
            <a:ext cx="243586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s-VE" sz="4000" b="1">
                <a:latin typeface="Gabriola" panose="04040605051002020D02" pitchFamily="82" charset="0"/>
                <a:cs typeface="Gabriola" panose="04040605051002020D02" pitchFamily="82" charset="0"/>
              </a:rPr>
              <a:t>P</a:t>
            </a:r>
            <a:r>
              <a:rPr sz="4000" b="1">
                <a:latin typeface="Gabriola" panose="04040605051002020D02" pitchFamily="82" charset="0"/>
                <a:cs typeface="Gabriola" panose="04040605051002020D02" pitchFamily="82" charset="0"/>
              </a:rPr>
              <a:t>erfil lipídico básico</a:t>
            </a:r>
            <a:endParaRPr sz="4000" b="1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3" name="Google Shape;1456;p59"/>
          <p:cNvSpPr txBox="1"/>
          <p:nvPr/>
        </p:nvSpPr>
        <p:spPr>
          <a:xfrm>
            <a:off x="5279813" y="5773583"/>
            <a:ext cx="3411600" cy="5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3600" b="1">
                <a:solidFill>
                  <a:schemeClr val="lt1"/>
                </a:solidFill>
                <a:latin typeface="Gabriola" panose="04040605051002020D02" pitchFamily="82" charset="0"/>
                <a:ea typeface="Montserrat"/>
                <a:cs typeface="Gabriola" panose="04040605051002020D02" pitchFamily="82" charset="0"/>
                <a:sym typeface="Montserrat"/>
              </a:rPr>
              <a:t>Trigliceridos</a:t>
            </a:r>
            <a:endParaRPr lang="es-VE" altLang="en-GB" sz="3600" b="1">
              <a:solidFill>
                <a:schemeClr val="lt1"/>
              </a:solidFill>
              <a:latin typeface="Gabriola" panose="04040605051002020D02" pitchFamily="82" charset="0"/>
              <a:ea typeface="Montserrat"/>
              <a:cs typeface="Gabriola" panose="04040605051002020D02" pitchFamily="82" charset="0"/>
              <a:sym typeface="Montserrat"/>
            </a:endParaRPr>
          </a:p>
        </p:txBody>
      </p:sp>
      <p:sp>
        <p:nvSpPr>
          <p:cNvPr id="4" name="Google Shape;1459;p59"/>
          <p:cNvSpPr/>
          <p:nvPr/>
        </p:nvSpPr>
        <p:spPr>
          <a:xfrm>
            <a:off x="4749355" y="5759503"/>
            <a:ext cx="440000" cy="440000"/>
          </a:xfrm>
          <a:prstGeom prst="round1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52" name="Google Shape;491;p35"/>
          <p:cNvSpPr txBox="1"/>
          <p:nvPr/>
        </p:nvSpPr>
        <p:spPr>
          <a:xfrm>
            <a:off x="5328920" y="4735195"/>
            <a:ext cx="5446395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6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None/>
              <a:defRPr sz="1400" b="0" i="0" u="none" strike="noStrike" cap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pPr marL="0" indent="0">
              <a:buSzPts val="1100"/>
            </a:pPr>
            <a:r>
              <a:rPr lang="es-MX" sz="2800" dirty="0">
                <a:latin typeface="Gabriola" panose="04040605051002020D02" pitchFamily="82" charset="0"/>
              </a:rPr>
              <a:t>Es el único que debe mantenerse arriba de los valores de referencia. </a:t>
            </a:r>
            <a:endParaRPr lang="es-MX" sz="2800" dirty="0">
              <a:latin typeface="Gabriola" panose="04040605051002020D02" pitchFamily="82" charset="0"/>
            </a:endParaRPr>
          </a:p>
        </p:txBody>
      </p:sp>
      <p:sp>
        <p:nvSpPr>
          <p:cNvPr id="488" name="Google Shape;488;p35"/>
          <p:cNvSpPr txBox="1">
            <a:spLocks noGrp="1"/>
          </p:cNvSpPr>
          <p:nvPr>
            <p:ph type="subTitle" idx="1"/>
          </p:nvPr>
        </p:nvSpPr>
        <p:spPr>
          <a:xfrm>
            <a:off x="5189220" y="2599690"/>
            <a:ext cx="5989320" cy="8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p>
            <a:pPr marL="0" indent="0">
              <a:buClr>
                <a:srgbClr val="5F5390"/>
              </a:buClr>
              <a:buSzPts val="1100"/>
              <a:buNone/>
            </a:pPr>
            <a:r>
              <a:rPr lang="es-MX" sz="2800" dirty="0">
                <a:latin typeface="Gabriola" panose="04040605051002020D02" pitchFamily="82" charset="0"/>
              </a:rPr>
              <a:t>Conlleva a su depósito en las paredes </a:t>
            </a:r>
            <a:r>
              <a:rPr lang="es-MX" sz="2400" dirty="0">
                <a:latin typeface="Gabriola" panose="04040605051002020D02" pitchFamily="82" charset="0"/>
              </a:rPr>
              <a:t>vasculares </a:t>
            </a:r>
            <a:endParaRPr lang="es-MX" sz="2800" dirty="0">
              <a:latin typeface="Gabriola" panose="04040605051002020D02" pitchFamily="82" charset="0"/>
            </a:endParaRPr>
          </a:p>
        </p:txBody>
      </p:sp>
      <p:sp>
        <p:nvSpPr>
          <p:cNvPr id="494" name="Google Shape;494;p35"/>
          <p:cNvSpPr txBox="1">
            <a:spLocks noGrp="1"/>
          </p:cNvSpPr>
          <p:nvPr/>
        </p:nvSpPr>
        <p:spPr>
          <a:xfrm>
            <a:off x="5328920" y="3644900"/>
            <a:ext cx="5317490" cy="864870"/>
          </a:xfrm>
          <a:prstGeom prst="rect">
            <a:avLst/>
          </a:prstGeom>
        </p:spPr>
        <p:txBody>
          <a:bodyPr vert="horz" wrap="square" lIns="121900" tIns="121900" rIns="121900" bIns="121900" rtlCol="0" anchor="t" anchorCtr="0">
            <a:noAutofit/>
          </a:bodyPr>
          <a:lstStyle>
            <a:lvl1pPr marL="228600" lvl="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213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lvl="1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dk1"/>
              </a:buClr>
              <a:buSzPts val="1100"/>
            </a:pPr>
            <a:r>
              <a:rPr lang="es-MX" sz="2800" dirty="0">
                <a:latin typeface="Gabriola" panose="04040605051002020D02" pitchFamily="82" charset="0"/>
              </a:rPr>
              <a:t>Permanece </a:t>
            </a:r>
            <a:r>
              <a:rPr lang="es-MX" sz="2400" dirty="0">
                <a:latin typeface="Gabriola" panose="04040605051002020D02" pitchFamily="82" charset="0"/>
              </a:rPr>
              <a:t>en </a:t>
            </a:r>
            <a:r>
              <a:rPr lang="es-MX" sz="2800" dirty="0">
                <a:latin typeface="Gabriola" panose="04040605051002020D02" pitchFamily="82" charset="0"/>
              </a:rPr>
              <a:t>la superficie y se deposita en las arterias. </a:t>
            </a:r>
            <a:endParaRPr lang="es-MX" sz="2800" dirty="0">
              <a:latin typeface="Gabriola" panose="04040605051002020D02" pitchFamily="82" charset="0"/>
            </a:endParaRPr>
          </a:p>
        </p:txBody>
      </p:sp>
      <p:sp>
        <p:nvSpPr>
          <p:cNvPr id="5" name="Cuadro de texto 4"/>
          <p:cNvSpPr txBox="1"/>
          <p:nvPr/>
        </p:nvSpPr>
        <p:spPr>
          <a:xfrm>
            <a:off x="5467985" y="6004560"/>
            <a:ext cx="5514975" cy="8915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VE" altLang="es-MX" sz="2400" dirty="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Mejor </a:t>
            </a:r>
            <a:r>
              <a:rPr lang="es-VE" altLang="es-MX" sz="2800" dirty="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predictor </a:t>
            </a:r>
            <a:r>
              <a:rPr lang="es-VE" altLang="es-MX" sz="2400" dirty="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de riesgo</a:t>
            </a:r>
            <a:endParaRPr lang="es-VE" altLang="es-MX" sz="2400" dirty="0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  <a:p>
            <a:r>
              <a:rPr lang="es-VE" altLang="es-MX" sz="2400" dirty="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 cardiovascular.</a:t>
            </a:r>
            <a:endParaRPr lang="es-VE" altLang="es-MX" sz="2400" dirty="0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09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4"/>
          <p:cNvSpPr txBox="1"/>
          <p:nvPr/>
        </p:nvSpPr>
        <p:spPr>
          <a:xfrm>
            <a:off x="2366645" y="0"/>
            <a:ext cx="609600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VE" altLang="en-GB" sz="66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Indices aterogenicos</a:t>
            </a:r>
            <a:endParaRPr lang="es-VE" altLang="en-GB" sz="6600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9" name="Cuadro de texto 8"/>
          <p:cNvSpPr txBox="1"/>
          <p:nvPr/>
        </p:nvSpPr>
        <p:spPr>
          <a:xfrm>
            <a:off x="1522095" y="3136900"/>
            <a:ext cx="4025900" cy="340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s-MX" altLang="en-US"/>
          </a:p>
        </p:txBody>
      </p:sp>
      <p:grpSp>
        <p:nvGrpSpPr>
          <p:cNvPr id="727" name="Google Shape;727;p52"/>
          <p:cNvGrpSpPr/>
          <p:nvPr/>
        </p:nvGrpSpPr>
        <p:grpSpPr>
          <a:xfrm>
            <a:off x="-3340843" y="5081678"/>
            <a:ext cx="1213526" cy="816584"/>
            <a:chOff x="3205642" y="3496125"/>
            <a:chExt cx="1149350" cy="773400"/>
          </a:xfrm>
          <a:solidFill>
            <a:srgbClr val="DEA59D"/>
          </a:solidFill>
        </p:grpSpPr>
        <p:sp>
          <p:nvSpPr>
            <p:cNvPr id="728" name="Google Shape;728;p52"/>
            <p:cNvSpPr/>
            <p:nvPr/>
          </p:nvSpPr>
          <p:spPr>
            <a:xfrm rot="8100000">
              <a:off x="3318904" y="3609387"/>
              <a:ext cx="546876" cy="546876"/>
            </a:xfrm>
            <a:prstGeom prst="halfFrame">
              <a:avLst>
                <a:gd name="adj1" fmla="val 15398"/>
                <a:gd name="adj2" fmla="val 14652"/>
              </a:avLst>
            </a:prstGeom>
            <a:grpFill/>
            <a:ln w="28575" cap="flat" cmpd="sng">
              <a:solidFill>
                <a:srgbClr val="DEA59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12" tIns="121912" rIns="121912" bIns="121912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29" name="Google Shape;729;p52"/>
            <p:cNvSpPr/>
            <p:nvPr/>
          </p:nvSpPr>
          <p:spPr>
            <a:xfrm rot="8100000">
              <a:off x="3506879" y="3609387"/>
              <a:ext cx="546876" cy="546876"/>
            </a:xfrm>
            <a:prstGeom prst="halfFrame">
              <a:avLst>
                <a:gd name="adj1" fmla="val 15398"/>
                <a:gd name="adj2" fmla="val 14652"/>
              </a:avLst>
            </a:prstGeom>
            <a:grpFill/>
            <a:ln w="28575" cap="flat" cmpd="sng">
              <a:solidFill>
                <a:srgbClr val="DEA59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12" tIns="121912" rIns="121912" bIns="121912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730" name="Google Shape;730;p52"/>
            <p:cNvSpPr/>
            <p:nvPr/>
          </p:nvSpPr>
          <p:spPr>
            <a:xfrm rot="8100000">
              <a:off x="3694854" y="3609387"/>
              <a:ext cx="546876" cy="546876"/>
            </a:xfrm>
            <a:prstGeom prst="halfFrame">
              <a:avLst>
                <a:gd name="adj1" fmla="val 15398"/>
                <a:gd name="adj2" fmla="val 14652"/>
              </a:avLst>
            </a:prstGeom>
            <a:grpFill/>
            <a:ln w="28575" cap="flat" cmpd="sng">
              <a:solidFill>
                <a:srgbClr val="DEA59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12" tIns="121912" rIns="121912" bIns="121912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17" name="Google Shape;727;p52"/>
          <p:cNvGrpSpPr/>
          <p:nvPr/>
        </p:nvGrpSpPr>
        <p:grpSpPr>
          <a:xfrm rot="5400000">
            <a:off x="5850782" y="4621938"/>
            <a:ext cx="1213526" cy="816584"/>
            <a:chOff x="3205642" y="3496125"/>
            <a:chExt cx="1149350" cy="773400"/>
          </a:xfrm>
          <a:solidFill>
            <a:srgbClr val="DEA59D"/>
          </a:solidFill>
        </p:grpSpPr>
        <p:sp>
          <p:nvSpPr>
            <p:cNvPr id="18" name="Google Shape;728;p52"/>
            <p:cNvSpPr/>
            <p:nvPr/>
          </p:nvSpPr>
          <p:spPr>
            <a:xfrm rot="8100000">
              <a:off x="3318904" y="3609387"/>
              <a:ext cx="546876" cy="546876"/>
            </a:xfrm>
            <a:prstGeom prst="halfFrame">
              <a:avLst>
                <a:gd name="adj1" fmla="val 15398"/>
                <a:gd name="adj2" fmla="val 14652"/>
              </a:avLst>
            </a:prstGeom>
            <a:grpFill/>
            <a:ln w="28575" cap="flat" cmpd="sng">
              <a:solidFill>
                <a:srgbClr val="DEA59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12" tIns="121912" rIns="121912" bIns="121912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9" name="Google Shape;729;p52"/>
            <p:cNvSpPr/>
            <p:nvPr/>
          </p:nvSpPr>
          <p:spPr>
            <a:xfrm rot="8100000">
              <a:off x="3506879" y="3609387"/>
              <a:ext cx="546876" cy="546876"/>
            </a:xfrm>
            <a:prstGeom prst="halfFrame">
              <a:avLst>
                <a:gd name="adj1" fmla="val 15398"/>
                <a:gd name="adj2" fmla="val 14652"/>
              </a:avLst>
            </a:prstGeom>
            <a:grpFill/>
            <a:ln w="28575" cap="flat" cmpd="sng">
              <a:solidFill>
                <a:srgbClr val="DEA59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12" tIns="121912" rIns="121912" bIns="121912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0" name="Google Shape;730;p52"/>
            <p:cNvSpPr/>
            <p:nvPr/>
          </p:nvSpPr>
          <p:spPr>
            <a:xfrm rot="8100000">
              <a:off x="3694854" y="3609387"/>
              <a:ext cx="546876" cy="546876"/>
            </a:xfrm>
            <a:prstGeom prst="halfFrame">
              <a:avLst>
                <a:gd name="adj1" fmla="val 15398"/>
                <a:gd name="adj2" fmla="val 14652"/>
              </a:avLst>
            </a:prstGeom>
            <a:grpFill/>
            <a:ln w="28575" cap="flat" cmpd="sng">
              <a:solidFill>
                <a:srgbClr val="DEA59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12" tIns="121912" rIns="121912" bIns="121912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cxnSp>
        <p:nvCxnSpPr>
          <p:cNvPr id="3" name="Google Shape;576;p53"/>
          <p:cNvCxnSpPr/>
          <p:nvPr/>
        </p:nvCxnSpPr>
        <p:spPr>
          <a:xfrm flipH="1">
            <a:off x="6479505" y="1743567"/>
            <a:ext cx="29845" cy="3038475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Flecha doblada hacia arriba 7"/>
          <p:cNvSpPr/>
          <p:nvPr/>
        </p:nvSpPr>
        <p:spPr>
          <a:xfrm rot="10800000">
            <a:off x="3173405" y="1470956"/>
            <a:ext cx="2258917" cy="771601"/>
          </a:xfrm>
          <a:prstGeom prst="bentUpArrow">
            <a:avLst/>
          </a:prstGeom>
          <a:solidFill>
            <a:srgbClr val="DFA8A0"/>
          </a:solidFill>
          <a:ln>
            <a:solidFill>
              <a:srgbClr val="DFA8A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s-MX" altLang="en-US"/>
          </a:p>
        </p:txBody>
      </p:sp>
      <p:grpSp>
        <p:nvGrpSpPr>
          <p:cNvPr id="10" name="Grupo 9"/>
          <p:cNvGrpSpPr/>
          <p:nvPr/>
        </p:nvGrpSpPr>
        <p:grpSpPr>
          <a:xfrm>
            <a:off x="7274602" y="1469051"/>
            <a:ext cx="2424874" cy="810340"/>
            <a:chOff x="10167" y="3813"/>
            <a:chExt cx="4497" cy="1276"/>
          </a:xfrm>
          <a:solidFill>
            <a:srgbClr val="DFA8A0"/>
          </a:solidFill>
        </p:grpSpPr>
        <p:sp>
          <p:nvSpPr>
            <p:cNvPr id="11" name="Forma de L 10"/>
            <p:cNvSpPr/>
            <p:nvPr/>
          </p:nvSpPr>
          <p:spPr>
            <a:xfrm rot="10800000">
              <a:off x="10167" y="3813"/>
              <a:ext cx="4309" cy="648"/>
            </a:xfrm>
            <a:prstGeom prst="corner">
              <a:avLst/>
            </a:prstGeom>
            <a:grpFill/>
            <a:ln>
              <a:solidFill>
                <a:srgbClr val="DFA8A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s-MX" altLang="en-US"/>
            </a:p>
          </p:txBody>
        </p:sp>
        <p:sp>
          <p:nvSpPr>
            <p:cNvPr id="12" name="Flecha hacia abajo 11"/>
            <p:cNvSpPr/>
            <p:nvPr/>
          </p:nvSpPr>
          <p:spPr>
            <a:xfrm>
              <a:off x="13972" y="3814"/>
              <a:ext cx="692" cy="1275"/>
            </a:xfrm>
            <a:prstGeom prst="downArrow">
              <a:avLst/>
            </a:prstGeom>
            <a:grpFill/>
            <a:ln>
              <a:solidFill>
                <a:srgbClr val="DFA8A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s-MX" altLang="en-US"/>
            </a:p>
          </p:txBody>
        </p:sp>
      </p:grpSp>
      <p:pic>
        <p:nvPicPr>
          <p:cNvPr id="13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p:blipFill>
        <p:spPr>
          <a:xfrm>
            <a:off x="1402715" y="3026410"/>
            <a:ext cx="3037205" cy="2743200"/>
          </a:xfrm>
          <a:prstGeom prst="rect">
            <a:avLst/>
          </a:prstGeom>
        </p:spPr>
      </p:pic>
      <p:pic>
        <p:nvPicPr>
          <p:cNvPr id="15" name="Picture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p:blipFill>
        <p:spPr>
          <a:xfrm>
            <a:off x="7780020" y="3030855"/>
            <a:ext cx="2961005" cy="2705735"/>
          </a:xfrm>
          <a:prstGeom prst="rect">
            <a:avLst/>
          </a:prstGeom>
        </p:spPr>
      </p:pic>
      <p:sp>
        <p:nvSpPr>
          <p:cNvPr id="24" name="Google Shape;699;p62"/>
          <p:cNvSpPr/>
          <p:nvPr/>
        </p:nvSpPr>
        <p:spPr>
          <a:xfrm>
            <a:off x="3935095" y="5995670"/>
            <a:ext cx="4888865" cy="550545"/>
          </a:xfrm>
          <a:prstGeom prst="roundRect">
            <a:avLst>
              <a:gd name="adj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12" tIns="121912" rIns="121912" bIns="121912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25" name="Cuadro de texto 24"/>
          <p:cNvSpPr txBox="1"/>
          <p:nvPr/>
        </p:nvSpPr>
        <p:spPr>
          <a:xfrm>
            <a:off x="3731895" y="5933440"/>
            <a:ext cx="5179695" cy="5327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indent="0" algn="ctr">
              <a:buFont typeface="Wingdings" panose="05000000000000000000" charset="0"/>
              <a:buNone/>
            </a:pPr>
            <a:r>
              <a:rPr lang="es-VE" altLang="en-US" sz="36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 Enfermedades cardiovasculares</a:t>
            </a:r>
            <a:endParaRPr lang="es-VE" altLang="en-US" sz="3600" b="1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7" name="Recortar y redondear rectángulo de esquina sencilla 6"/>
          <p:cNvSpPr/>
          <p:nvPr/>
        </p:nvSpPr>
        <p:spPr>
          <a:xfrm>
            <a:off x="1669415" y="2606675"/>
            <a:ext cx="2369185" cy="530225"/>
          </a:xfrm>
          <a:prstGeom prst="snipRoundRect">
            <a:avLst/>
          </a:prstGeom>
        </p:spPr>
        <p:style>
          <a:lnRef idx="2">
            <a:prstClr val="black"/>
          </a:lnRef>
          <a:fillRef idx="0">
            <a:srgbClr val="FFFFFF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s-VE" sz="3600">
                <a:solidFill>
                  <a:schemeClr val="tx1"/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Castelli I y II</a:t>
            </a:r>
            <a:endParaRPr lang="es-VE" altLang="en-US" sz="3600">
              <a:solidFill>
                <a:schemeClr val="tx1"/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16" name="Recortar y redondear rectángulo de esquina sencilla 15"/>
          <p:cNvSpPr/>
          <p:nvPr/>
        </p:nvSpPr>
        <p:spPr>
          <a:xfrm>
            <a:off x="8082280" y="2622550"/>
            <a:ext cx="2385695" cy="467995"/>
          </a:xfrm>
          <a:prstGeom prst="snipRoundRect">
            <a:avLst/>
          </a:prstGeom>
        </p:spPr>
        <p:style>
          <a:lnRef idx="2">
            <a:prstClr val="black"/>
          </a:lnRef>
          <a:fillRef idx="0">
            <a:srgbClr val="FFFFFF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s-VE" altLang="en-US" sz="3600">
                <a:solidFill>
                  <a:schemeClr val="tx1"/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Trigliceridos</a:t>
            </a:r>
            <a:endParaRPr lang="es-VE" altLang="en-US" sz="3600">
              <a:solidFill>
                <a:schemeClr val="tx1"/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23" name="CuadroTexto 2"/>
          <p:cNvSpPr txBox="1"/>
          <p:nvPr/>
        </p:nvSpPr>
        <p:spPr>
          <a:xfrm>
            <a:off x="1692736" y="3434331"/>
            <a:ext cx="6178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>
                <a:latin typeface="Gabriola" panose="04040605051002020D02" pitchFamily="82" charset="0"/>
              </a:rPr>
              <a:t>CT </a:t>
            </a:r>
            <a:endParaRPr lang="es-MX" sz="3200" dirty="0">
              <a:latin typeface="Gabriola" panose="04040605051002020D02" pitchFamily="82" charset="0"/>
            </a:endParaRPr>
          </a:p>
        </p:txBody>
      </p:sp>
      <p:sp>
        <p:nvSpPr>
          <p:cNvPr id="26" name="Signo de división 3"/>
          <p:cNvSpPr/>
          <p:nvPr/>
        </p:nvSpPr>
        <p:spPr>
          <a:xfrm>
            <a:off x="2347471" y="3382573"/>
            <a:ext cx="736979" cy="61415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CuadroTexto 21"/>
          <p:cNvSpPr txBox="1"/>
          <p:nvPr/>
        </p:nvSpPr>
        <p:spPr>
          <a:xfrm>
            <a:off x="3107251" y="3412105"/>
            <a:ext cx="1088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dirty="0">
                <a:latin typeface="Gabriola" panose="04040605051002020D02" pitchFamily="82" charset="0"/>
              </a:rPr>
              <a:t>HDL-c </a:t>
            </a:r>
            <a:endParaRPr lang="es-MX" sz="3200" dirty="0">
              <a:latin typeface="Gabriola" panose="04040605051002020D02" pitchFamily="82" charset="0"/>
            </a:endParaRPr>
          </a:p>
        </p:txBody>
      </p:sp>
      <p:sp>
        <p:nvSpPr>
          <p:cNvPr id="28" name="CuadroTexto 2"/>
          <p:cNvSpPr txBox="1"/>
          <p:nvPr/>
        </p:nvSpPr>
        <p:spPr>
          <a:xfrm>
            <a:off x="8002096" y="3434331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s-MX" sz="4800" dirty="0">
                <a:latin typeface="Gabriola" panose="04040605051002020D02" pitchFamily="82" charset="0"/>
              </a:rPr>
              <a:t>T</a:t>
            </a:r>
            <a:r>
              <a:rPr lang="es-VE" altLang="es-MX" sz="4800" dirty="0">
                <a:latin typeface="Gabriola" panose="04040605051002020D02" pitchFamily="82" charset="0"/>
              </a:rPr>
              <a:t>rigliceridos</a:t>
            </a:r>
            <a:r>
              <a:rPr lang="es-MX" sz="4800" dirty="0">
                <a:latin typeface="Gabriola" panose="04040605051002020D02" pitchFamily="82" charset="0"/>
              </a:rPr>
              <a:t> </a:t>
            </a:r>
            <a:endParaRPr lang="es-MX" sz="4800" dirty="0">
              <a:latin typeface="Gabriola" panose="04040605051002020D02" pitchFamily="82" charset="0"/>
            </a:endParaRPr>
          </a:p>
        </p:txBody>
      </p:sp>
      <p:sp>
        <p:nvSpPr>
          <p:cNvPr id="29" name="CuadroTexto 21"/>
          <p:cNvSpPr txBox="1"/>
          <p:nvPr/>
        </p:nvSpPr>
        <p:spPr>
          <a:xfrm>
            <a:off x="8617146" y="4607810"/>
            <a:ext cx="15568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s-MX" sz="4800" dirty="0">
                <a:latin typeface="Gabriola" panose="04040605051002020D02" pitchFamily="82" charset="0"/>
              </a:rPr>
              <a:t>HDL-c </a:t>
            </a:r>
            <a:endParaRPr lang="es-MX" sz="4800" dirty="0">
              <a:latin typeface="Gabriola" panose="04040605051002020D02" pitchFamily="82" charset="0"/>
            </a:endParaRPr>
          </a:p>
        </p:txBody>
      </p:sp>
      <p:sp>
        <p:nvSpPr>
          <p:cNvPr id="30" name="Signo de división 3"/>
          <p:cNvSpPr/>
          <p:nvPr/>
        </p:nvSpPr>
        <p:spPr>
          <a:xfrm>
            <a:off x="8910831" y="4070913"/>
            <a:ext cx="736979" cy="61415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s-MX"/>
          </a:p>
        </p:txBody>
      </p:sp>
      <p:sp>
        <p:nvSpPr>
          <p:cNvPr id="32" name="CuadroTexto 2"/>
          <p:cNvSpPr txBox="1"/>
          <p:nvPr/>
        </p:nvSpPr>
        <p:spPr>
          <a:xfrm>
            <a:off x="1621616" y="4499226"/>
            <a:ext cx="102743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s-VE" altLang="es-MX" sz="3200" dirty="0">
                <a:latin typeface="Gabriola" panose="04040605051002020D02" pitchFamily="82" charset="0"/>
              </a:rPr>
              <a:t>LDL-c</a:t>
            </a:r>
            <a:r>
              <a:rPr lang="es-MX" sz="3200" dirty="0">
                <a:latin typeface="Gabriola" panose="04040605051002020D02" pitchFamily="82" charset="0"/>
              </a:rPr>
              <a:t> </a:t>
            </a:r>
            <a:endParaRPr lang="es-MX" sz="3200" dirty="0">
              <a:latin typeface="Gabriola" panose="04040605051002020D02" pitchFamily="82" charset="0"/>
            </a:endParaRPr>
          </a:p>
        </p:txBody>
      </p:sp>
      <p:sp>
        <p:nvSpPr>
          <p:cNvPr id="33" name="Signo de división 3"/>
          <p:cNvSpPr/>
          <p:nvPr/>
        </p:nvSpPr>
        <p:spPr>
          <a:xfrm>
            <a:off x="2670810" y="4533265"/>
            <a:ext cx="507365" cy="436245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s-MX"/>
          </a:p>
        </p:txBody>
      </p:sp>
      <p:sp>
        <p:nvSpPr>
          <p:cNvPr id="34" name="CuadroTexto 21"/>
          <p:cNvSpPr txBox="1"/>
          <p:nvPr/>
        </p:nvSpPr>
        <p:spPr>
          <a:xfrm>
            <a:off x="3173291" y="4477000"/>
            <a:ext cx="1088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s-MX" sz="3200" dirty="0">
                <a:latin typeface="Gabriola" panose="04040605051002020D02" pitchFamily="82" charset="0"/>
              </a:rPr>
              <a:t>HDL-c </a:t>
            </a:r>
            <a:endParaRPr lang="es-MX" sz="3200" dirty="0">
              <a:latin typeface="Gabriola" panose="04040605051002020D02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9" name="Google Shape;23459;p104">
            <a:hlinkClick r:id="" action="ppaction://hlinkshowjump?jump=nextslide"/>
          </p:cNvPr>
          <p:cNvSpPr/>
          <p:nvPr/>
        </p:nvSpPr>
        <p:spPr>
          <a:xfrm>
            <a:off x="7718494" y="6510639"/>
            <a:ext cx="167426" cy="165073"/>
          </a:xfrm>
          <a:custGeom>
            <a:avLst/>
            <a:gdLst/>
            <a:ahLst/>
            <a:cxnLst/>
            <a:rect l="l" t="t" r="r" b="b"/>
            <a:pathLst>
              <a:path w="72479" h="71460" extrusionOk="0">
                <a:moveTo>
                  <a:pt x="42259" y="23045"/>
                </a:moveTo>
                <a:cubicBezTo>
                  <a:pt x="42886" y="23045"/>
                  <a:pt x="43532" y="23291"/>
                  <a:pt x="44101" y="23878"/>
                </a:cubicBezTo>
                <a:lnTo>
                  <a:pt x="53858" y="33862"/>
                </a:lnTo>
                <a:cubicBezTo>
                  <a:pt x="54919" y="34941"/>
                  <a:pt x="54899" y="36646"/>
                  <a:pt x="53838" y="37706"/>
                </a:cubicBezTo>
                <a:lnTo>
                  <a:pt x="43856" y="47690"/>
                </a:lnTo>
                <a:cubicBezTo>
                  <a:pt x="43286" y="48260"/>
                  <a:pt x="42645" y="48500"/>
                  <a:pt x="42024" y="48500"/>
                </a:cubicBezTo>
                <a:cubicBezTo>
                  <a:pt x="39924" y="48500"/>
                  <a:pt x="38061" y="45756"/>
                  <a:pt x="39991" y="43826"/>
                </a:cubicBezTo>
                <a:lnTo>
                  <a:pt x="44992" y="38805"/>
                </a:lnTo>
                <a:lnTo>
                  <a:pt x="21806" y="38805"/>
                </a:lnTo>
                <a:cubicBezTo>
                  <a:pt x="20139" y="38805"/>
                  <a:pt x="18755" y="37423"/>
                  <a:pt x="18755" y="35774"/>
                </a:cubicBezTo>
                <a:cubicBezTo>
                  <a:pt x="18755" y="34127"/>
                  <a:pt x="20139" y="32743"/>
                  <a:pt x="21806" y="32743"/>
                </a:cubicBezTo>
                <a:lnTo>
                  <a:pt x="45124" y="32743"/>
                </a:lnTo>
                <a:lnTo>
                  <a:pt x="40199" y="27686"/>
                </a:lnTo>
                <a:cubicBezTo>
                  <a:pt x="38305" y="25764"/>
                  <a:pt x="40175" y="23045"/>
                  <a:pt x="42259" y="23045"/>
                </a:cubicBezTo>
                <a:close/>
                <a:moveTo>
                  <a:pt x="36745" y="0"/>
                </a:moveTo>
                <a:cubicBezTo>
                  <a:pt x="30959" y="0"/>
                  <a:pt x="25187" y="1391"/>
                  <a:pt x="20043" y="4101"/>
                </a:cubicBezTo>
                <a:cubicBezTo>
                  <a:pt x="12958" y="7834"/>
                  <a:pt x="7219" y="13971"/>
                  <a:pt x="3979" y="21283"/>
                </a:cubicBezTo>
                <a:cubicBezTo>
                  <a:pt x="589" y="28917"/>
                  <a:pt x="1" y="37669"/>
                  <a:pt x="2312" y="45682"/>
                </a:cubicBezTo>
                <a:cubicBezTo>
                  <a:pt x="4529" y="53411"/>
                  <a:pt x="9417" y="60269"/>
                  <a:pt x="15951" y="64929"/>
                </a:cubicBezTo>
                <a:cubicBezTo>
                  <a:pt x="22102" y="69309"/>
                  <a:pt x="29367" y="71459"/>
                  <a:pt x="36616" y="71459"/>
                </a:cubicBezTo>
                <a:cubicBezTo>
                  <a:pt x="45510" y="71459"/>
                  <a:pt x="54379" y="68223"/>
                  <a:pt x="61132" y="61898"/>
                </a:cubicBezTo>
                <a:cubicBezTo>
                  <a:pt x="68331" y="55172"/>
                  <a:pt x="72478" y="45625"/>
                  <a:pt x="72478" y="35774"/>
                </a:cubicBezTo>
                <a:cubicBezTo>
                  <a:pt x="72478" y="19124"/>
                  <a:pt x="60506" y="4272"/>
                  <a:pt x="44215" y="787"/>
                </a:cubicBezTo>
                <a:cubicBezTo>
                  <a:pt x="41755" y="260"/>
                  <a:pt x="39249" y="0"/>
                  <a:pt x="367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8" name="Google Shape;3290;p84"/>
          <p:cNvGrpSpPr/>
          <p:nvPr/>
        </p:nvGrpSpPr>
        <p:grpSpPr>
          <a:xfrm>
            <a:off x="6978650" y="1916430"/>
            <a:ext cx="4683760" cy="2686050"/>
            <a:chOff x="233350" y="949250"/>
            <a:chExt cx="7137300" cy="3802300"/>
          </a:xfrm>
        </p:grpSpPr>
        <p:sp>
          <p:nvSpPr>
            <p:cNvPr id="9" name="Google Shape;3291;p84"/>
            <p:cNvSpPr/>
            <p:nvPr/>
          </p:nvSpPr>
          <p:spPr>
            <a:xfrm>
              <a:off x="4428450" y="2808675"/>
              <a:ext cx="1478900" cy="330100"/>
            </a:xfrm>
            <a:custGeom>
              <a:avLst/>
              <a:gdLst/>
              <a:ahLst/>
              <a:cxnLst/>
              <a:rect l="l" t="t" r="r" b="b"/>
              <a:pathLst>
                <a:path w="59156" h="13204" extrusionOk="0">
                  <a:moveTo>
                    <a:pt x="1" y="0"/>
                  </a:moveTo>
                  <a:lnTo>
                    <a:pt x="1" y="0"/>
                  </a:lnTo>
                  <a:close/>
                  <a:moveTo>
                    <a:pt x="59155" y="13203"/>
                  </a:move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" name="Google Shape;3292;p84"/>
            <p:cNvSpPr/>
            <p:nvPr/>
          </p:nvSpPr>
          <p:spPr>
            <a:xfrm>
              <a:off x="2909400" y="1076125"/>
              <a:ext cx="4118650" cy="3109225"/>
            </a:xfrm>
            <a:custGeom>
              <a:avLst/>
              <a:gdLst/>
              <a:ahLst/>
              <a:cxnLst/>
              <a:rect l="l" t="t" r="r" b="b"/>
              <a:pathLst>
                <a:path w="164746" h="124369" extrusionOk="0">
                  <a:moveTo>
                    <a:pt x="49520" y="11070"/>
                  </a:moveTo>
                  <a:cubicBezTo>
                    <a:pt x="49737" y="11070"/>
                    <a:pt x="49861" y="11136"/>
                    <a:pt x="49875" y="11358"/>
                  </a:cubicBezTo>
                  <a:cubicBezTo>
                    <a:pt x="49875" y="11575"/>
                    <a:pt x="49818" y="11698"/>
                    <a:pt x="49684" y="11698"/>
                  </a:cubicBezTo>
                  <a:cubicBezTo>
                    <a:pt x="49636" y="11698"/>
                    <a:pt x="49580" y="11683"/>
                    <a:pt x="49512" y="11651"/>
                  </a:cubicBezTo>
                  <a:cubicBezTo>
                    <a:pt x="49305" y="11565"/>
                    <a:pt x="49115" y="11444"/>
                    <a:pt x="48925" y="11323"/>
                  </a:cubicBezTo>
                  <a:lnTo>
                    <a:pt x="49339" y="11081"/>
                  </a:lnTo>
                  <a:cubicBezTo>
                    <a:pt x="49405" y="11074"/>
                    <a:pt x="49465" y="11070"/>
                    <a:pt x="49520" y="11070"/>
                  </a:cubicBezTo>
                  <a:close/>
                  <a:moveTo>
                    <a:pt x="46983" y="11081"/>
                  </a:moveTo>
                  <a:cubicBezTo>
                    <a:pt x="47014" y="11081"/>
                    <a:pt x="47051" y="11087"/>
                    <a:pt x="47093" y="11098"/>
                  </a:cubicBezTo>
                  <a:cubicBezTo>
                    <a:pt x="47369" y="11185"/>
                    <a:pt x="47870" y="11168"/>
                    <a:pt x="47767" y="11686"/>
                  </a:cubicBezTo>
                  <a:cubicBezTo>
                    <a:pt x="47732" y="11893"/>
                    <a:pt x="47888" y="12274"/>
                    <a:pt x="47490" y="12343"/>
                  </a:cubicBezTo>
                  <a:cubicBezTo>
                    <a:pt x="47110" y="12222"/>
                    <a:pt x="46834" y="11893"/>
                    <a:pt x="46799" y="11496"/>
                  </a:cubicBezTo>
                  <a:cubicBezTo>
                    <a:pt x="46784" y="11302"/>
                    <a:pt x="46782" y="11081"/>
                    <a:pt x="46983" y="11081"/>
                  </a:cubicBezTo>
                  <a:close/>
                  <a:moveTo>
                    <a:pt x="38158" y="11530"/>
                  </a:moveTo>
                  <a:cubicBezTo>
                    <a:pt x="38279" y="11530"/>
                    <a:pt x="38417" y="11703"/>
                    <a:pt x="38642" y="11876"/>
                  </a:cubicBezTo>
                  <a:cubicBezTo>
                    <a:pt x="38366" y="12118"/>
                    <a:pt x="38089" y="12360"/>
                    <a:pt x="37778" y="12585"/>
                  </a:cubicBezTo>
                  <a:cubicBezTo>
                    <a:pt x="35549" y="13967"/>
                    <a:pt x="35514" y="15903"/>
                    <a:pt x="37692" y="17268"/>
                  </a:cubicBezTo>
                  <a:cubicBezTo>
                    <a:pt x="38003" y="17458"/>
                    <a:pt x="38227" y="17631"/>
                    <a:pt x="38158" y="18080"/>
                  </a:cubicBezTo>
                  <a:cubicBezTo>
                    <a:pt x="38106" y="18529"/>
                    <a:pt x="37951" y="18599"/>
                    <a:pt x="37553" y="18737"/>
                  </a:cubicBezTo>
                  <a:cubicBezTo>
                    <a:pt x="36568" y="19117"/>
                    <a:pt x="36309" y="19981"/>
                    <a:pt x="36378" y="20949"/>
                  </a:cubicBezTo>
                  <a:cubicBezTo>
                    <a:pt x="36427" y="21679"/>
                    <a:pt x="36279" y="22143"/>
                    <a:pt x="35819" y="22143"/>
                  </a:cubicBezTo>
                  <a:cubicBezTo>
                    <a:pt x="35625" y="22143"/>
                    <a:pt x="35377" y="22061"/>
                    <a:pt x="35065" y="21882"/>
                  </a:cubicBezTo>
                  <a:cubicBezTo>
                    <a:pt x="34913" y="21798"/>
                    <a:pt x="34745" y="21754"/>
                    <a:pt x="34578" y="21754"/>
                  </a:cubicBezTo>
                  <a:cubicBezTo>
                    <a:pt x="34403" y="21754"/>
                    <a:pt x="34230" y="21802"/>
                    <a:pt x="34080" y="21899"/>
                  </a:cubicBezTo>
                  <a:cubicBezTo>
                    <a:pt x="33134" y="22372"/>
                    <a:pt x="32094" y="22613"/>
                    <a:pt x="31041" y="22613"/>
                  </a:cubicBezTo>
                  <a:cubicBezTo>
                    <a:pt x="30747" y="22613"/>
                    <a:pt x="30451" y="22594"/>
                    <a:pt x="30157" y="22556"/>
                  </a:cubicBezTo>
                  <a:cubicBezTo>
                    <a:pt x="29915" y="22521"/>
                    <a:pt x="29759" y="22608"/>
                    <a:pt x="29829" y="22262"/>
                  </a:cubicBezTo>
                  <a:lnTo>
                    <a:pt x="29829" y="22262"/>
                  </a:lnTo>
                  <a:lnTo>
                    <a:pt x="29829" y="22279"/>
                  </a:lnTo>
                  <a:cubicBezTo>
                    <a:pt x="29898" y="21986"/>
                    <a:pt x="29984" y="21882"/>
                    <a:pt x="30364" y="21830"/>
                  </a:cubicBezTo>
                  <a:cubicBezTo>
                    <a:pt x="31505" y="21675"/>
                    <a:pt x="32836" y="21467"/>
                    <a:pt x="33354" y="20361"/>
                  </a:cubicBezTo>
                  <a:cubicBezTo>
                    <a:pt x="33821" y="19342"/>
                    <a:pt x="33872" y="18184"/>
                    <a:pt x="34927" y="17458"/>
                  </a:cubicBezTo>
                  <a:cubicBezTo>
                    <a:pt x="35238" y="17216"/>
                    <a:pt x="34978" y="16836"/>
                    <a:pt x="34667" y="16594"/>
                  </a:cubicBezTo>
                  <a:cubicBezTo>
                    <a:pt x="33216" y="15436"/>
                    <a:pt x="33907" y="14572"/>
                    <a:pt x="35099" y="13846"/>
                  </a:cubicBezTo>
                  <a:cubicBezTo>
                    <a:pt x="35860" y="13380"/>
                    <a:pt x="36724" y="13086"/>
                    <a:pt x="37018" y="12066"/>
                  </a:cubicBezTo>
                  <a:cubicBezTo>
                    <a:pt x="37156" y="11582"/>
                    <a:pt x="37709" y="11548"/>
                    <a:pt x="38158" y="11530"/>
                  </a:cubicBezTo>
                  <a:close/>
                  <a:moveTo>
                    <a:pt x="46802" y="32066"/>
                  </a:moveTo>
                  <a:cubicBezTo>
                    <a:pt x="47245" y="32066"/>
                    <a:pt x="47720" y="32469"/>
                    <a:pt x="47888" y="33080"/>
                  </a:cubicBezTo>
                  <a:cubicBezTo>
                    <a:pt x="48059" y="33754"/>
                    <a:pt x="48393" y="34225"/>
                    <a:pt x="48918" y="34225"/>
                  </a:cubicBezTo>
                  <a:cubicBezTo>
                    <a:pt x="49080" y="34225"/>
                    <a:pt x="49261" y="34181"/>
                    <a:pt x="49460" y="34083"/>
                  </a:cubicBezTo>
                  <a:cubicBezTo>
                    <a:pt x="50103" y="33764"/>
                    <a:pt x="50701" y="33627"/>
                    <a:pt x="51269" y="33627"/>
                  </a:cubicBezTo>
                  <a:cubicBezTo>
                    <a:pt x="52489" y="33627"/>
                    <a:pt x="53566" y="34260"/>
                    <a:pt x="54628" y="35085"/>
                  </a:cubicBezTo>
                  <a:cubicBezTo>
                    <a:pt x="54818" y="35223"/>
                    <a:pt x="55008" y="35396"/>
                    <a:pt x="55163" y="35586"/>
                  </a:cubicBezTo>
                  <a:cubicBezTo>
                    <a:pt x="55543" y="36053"/>
                    <a:pt x="56684" y="36070"/>
                    <a:pt x="56321" y="36917"/>
                  </a:cubicBezTo>
                  <a:lnTo>
                    <a:pt x="56321" y="36934"/>
                  </a:lnTo>
                  <a:cubicBezTo>
                    <a:pt x="56149" y="37350"/>
                    <a:pt x="55751" y="37415"/>
                    <a:pt x="55318" y="37415"/>
                  </a:cubicBezTo>
                  <a:cubicBezTo>
                    <a:pt x="55122" y="37415"/>
                    <a:pt x="54919" y="37401"/>
                    <a:pt x="54727" y="37401"/>
                  </a:cubicBezTo>
                  <a:cubicBezTo>
                    <a:pt x="54620" y="37401"/>
                    <a:pt x="54517" y="37405"/>
                    <a:pt x="54420" y="37418"/>
                  </a:cubicBezTo>
                  <a:cubicBezTo>
                    <a:pt x="54278" y="37432"/>
                    <a:pt x="54136" y="37440"/>
                    <a:pt x="53995" y="37440"/>
                  </a:cubicBezTo>
                  <a:cubicBezTo>
                    <a:pt x="53292" y="37440"/>
                    <a:pt x="52602" y="37262"/>
                    <a:pt x="51983" y="36917"/>
                  </a:cubicBezTo>
                  <a:cubicBezTo>
                    <a:pt x="51332" y="36539"/>
                    <a:pt x="50680" y="36418"/>
                    <a:pt x="50028" y="36418"/>
                  </a:cubicBezTo>
                  <a:cubicBezTo>
                    <a:pt x="48867" y="36418"/>
                    <a:pt x="47706" y="36802"/>
                    <a:pt x="46545" y="36802"/>
                  </a:cubicBezTo>
                  <a:cubicBezTo>
                    <a:pt x="46302" y="36802"/>
                    <a:pt x="46058" y="36785"/>
                    <a:pt x="45814" y="36744"/>
                  </a:cubicBezTo>
                  <a:cubicBezTo>
                    <a:pt x="44881" y="36588"/>
                    <a:pt x="44552" y="36105"/>
                    <a:pt x="44673" y="35241"/>
                  </a:cubicBezTo>
                  <a:cubicBezTo>
                    <a:pt x="44846" y="34083"/>
                    <a:pt x="45537" y="33115"/>
                    <a:pt x="46263" y="32320"/>
                  </a:cubicBezTo>
                  <a:cubicBezTo>
                    <a:pt x="46417" y="32145"/>
                    <a:pt x="46607" y="32066"/>
                    <a:pt x="46802" y="32066"/>
                  </a:cubicBezTo>
                  <a:close/>
                  <a:moveTo>
                    <a:pt x="64554" y="31370"/>
                  </a:moveTo>
                  <a:cubicBezTo>
                    <a:pt x="64860" y="31370"/>
                    <a:pt x="65185" y="31437"/>
                    <a:pt x="65532" y="31594"/>
                  </a:cubicBezTo>
                  <a:cubicBezTo>
                    <a:pt x="65878" y="31767"/>
                    <a:pt x="65930" y="32251"/>
                    <a:pt x="65636" y="32493"/>
                  </a:cubicBezTo>
                  <a:cubicBezTo>
                    <a:pt x="64063" y="34065"/>
                    <a:pt x="64184" y="35085"/>
                    <a:pt x="65895" y="36588"/>
                  </a:cubicBezTo>
                  <a:cubicBezTo>
                    <a:pt x="67243" y="37815"/>
                    <a:pt x="67762" y="39544"/>
                    <a:pt x="68211" y="41237"/>
                  </a:cubicBezTo>
                  <a:cubicBezTo>
                    <a:pt x="68364" y="41802"/>
                    <a:pt x="68057" y="41990"/>
                    <a:pt x="67435" y="41990"/>
                  </a:cubicBezTo>
                  <a:cubicBezTo>
                    <a:pt x="67353" y="41990"/>
                    <a:pt x="67266" y="41986"/>
                    <a:pt x="67174" y="41980"/>
                  </a:cubicBezTo>
                  <a:cubicBezTo>
                    <a:pt x="66517" y="41064"/>
                    <a:pt x="64271" y="41825"/>
                    <a:pt x="64547" y="39146"/>
                  </a:cubicBezTo>
                  <a:lnTo>
                    <a:pt x="64547" y="39146"/>
                  </a:lnTo>
                  <a:lnTo>
                    <a:pt x="64547" y="39181"/>
                  </a:lnTo>
                  <a:cubicBezTo>
                    <a:pt x="64685" y="37885"/>
                    <a:pt x="63113" y="36295"/>
                    <a:pt x="62076" y="35050"/>
                  </a:cubicBezTo>
                  <a:cubicBezTo>
                    <a:pt x="61281" y="34100"/>
                    <a:pt x="61385" y="33288"/>
                    <a:pt x="62076" y="32683"/>
                  </a:cubicBezTo>
                  <a:cubicBezTo>
                    <a:pt x="62786" y="32052"/>
                    <a:pt x="63577" y="31370"/>
                    <a:pt x="64554" y="31370"/>
                  </a:cubicBezTo>
                  <a:close/>
                  <a:moveTo>
                    <a:pt x="30705" y="33465"/>
                  </a:moveTo>
                  <a:cubicBezTo>
                    <a:pt x="30874" y="33465"/>
                    <a:pt x="31043" y="33637"/>
                    <a:pt x="31090" y="33720"/>
                  </a:cubicBezTo>
                  <a:cubicBezTo>
                    <a:pt x="31920" y="35120"/>
                    <a:pt x="33579" y="35258"/>
                    <a:pt x="34719" y="36226"/>
                  </a:cubicBezTo>
                  <a:cubicBezTo>
                    <a:pt x="36205" y="37487"/>
                    <a:pt x="36275" y="39354"/>
                    <a:pt x="37191" y="40822"/>
                  </a:cubicBezTo>
                  <a:cubicBezTo>
                    <a:pt x="37484" y="41289"/>
                    <a:pt x="37571" y="41980"/>
                    <a:pt x="37968" y="42274"/>
                  </a:cubicBezTo>
                  <a:cubicBezTo>
                    <a:pt x="38403" y="42594"/>
                    <a:pt x="39075" y="43217"/>
                    <a:pt x="39556" y="43217"/>
                  </a:cubicBezTo>
                  <a:cubicBezTo>
                    <a:pt x="39725" y="43217"/>
                    <a:pt x="39870" y="43141"/>
                    <a:pt x="39973" y="42948"/>
                  </a:cubicBezTo>
                  <a:cubicBezTo>
                    <a:pt x="40336" y="42274"/>
                    <a:pt x="41234" y="41289"/>
                    <a:pt x="40543" y="40183"/>
                  </a:cubicBezTo>
                  <a:cubicBezTo>
                    <a:pt x="40301" y="39803"/>
                    <a:pt x="39610" y="39215"/>
                    <a:pt x="40284" y="38904"/>
                  </a:cubicBezTo>
                  <a:cubicBezTo>
                    <a:pt x="40592" y="38765"/>
                    <a:pt x="41024" y="38302"/>
                    <a:pt x="41439" y="38302"/>
                  </a:cubicBezTo>
                  <a:cubicBezTo>
                    <a:pt x="41746" y="38302"/>
                    <a:pt x="42043" y="38557"/>
                    <a:pt x="42271" y="39388"/>
                  </a:cubicBezTo>
                  <a:cubicBezTo>
                    <a:pt x="42782" y="41200"/>
                    <a:pt x="43748" y="43327"/>
                    <a:pt x="46038" y="43327"/>
                  </a:cubicBezTo>
                  <a:cubicBezTo>
                    <a:pt x="46150" y="43327"/>
                    <a:pt x="46266" y="43321"/>
                    <a:pt x="46384" y="43311"/>
                  </a:cubicBezTo>
                  <a:cubicBezTo>
                    <a:pt x="46463" y="43304"/>
                    <a:pt x="46542" y="43300"/>
                    <a:pt x="46620" y="43300"/>
                  </a:cubicBezTo>
                  <a:cubicBezTo>
                    <a:pt x="47585" y="43300"/>
                    <a:pt x="48526" y="43802"/>
                    <a:pt x="49487" y="43802"/>
                  </a:cubicBezTo>
                  <a:cubicBezTo>
                    <a:pt x="49955" y="43802"/>
                    <a:pt x="50429" y="43683"/>
                    <a:pt x="50912" y="43328"/>
                  </a:cubicBezTo>
                  <a:cubicBezTo>
                    <a:pt x="51106" y="43191"/>
                    <a:pt x="51242" y="43135"/>
                    <a:pt x="51336" y="43135"/>
                  </a:cubicBezTo>
                  <a:cubicBezTo>
                    <a:pt x="51643" y="43135"/>
                    <a:pt x="51508" y="43736"/>
                    <a:pt x="51534" y="44054"/>
                  </a:cubicBezTo>
                  <a:cubicBezTo>
                    <a:pt x="51845" y="45488"/>
                    <a:pt x="50843" y="46629"/>
                    <a:pt x="50618" y="47942"/>
                  </a:cubicBezTo>
                  <a:cubicBezTo>
                    <a:pt x="50585" y="48144"/>
                    <a:pt x="50240" y="48444"/>
                    <a:pt x="50046" y="48444"/>
                  </a:cubicBezTo>
                  <a:cubicBezTo>
                    <a:pt x="50041" y="48444"/>
                    <a:pt x="50036" y="48444"/>
                    <a:pt x="50031" y="48444"/>
                  </a:cubicBezTo>
                  <a:cubicBezTo>
                    <a:pt x="49523" y="48389"/>
                    <a:pt x="49010" y="48372"/>
                    <a:pt x="48494" y="48372"/>
                  </a:cubicBezTo>
                  <a:cubicBezTo>
                    <a:pt x="47534" y="48372"/>
                    <a:pt x="46564" y="48433"/>
                    <a:pt x="45600" y="48433"/>
                  </a:cubicBezTo>
                  <a:cubicBezTo>
                    <a:pt x="43779" y="48433"/>
                    <a:pt x="41984" y="48215"/>
                    <a:pt x="40336" y="46957"/>
                  </a:cubicBezTo>
                  <a:cubicBezTo>
                    <a:pt x="40033" y="46726"/>
                    <a:pt x="39675" y="46623"/>
                    <a:pt x="39308" y="46623"/>
                  </a:cubicBezTo>
                  <a:cubicBezTo>
                    <a:pt x="38250" y="46623"/>
                    <a:pt x="37116" y="47478"/>
                    <a:pt x="37000" y="48582"/>
                  </a:cubicBezTo>
                  <a:cubicBezTo>
                    <a:pt x="36972" y="48947"/>
                    <a:pt x="36796" y="49426"/>
                    <a:pt x="36527" y="49426"/>
                  </a:cubicBezTo>
                  <a:cubicBezTo>
                    <a:pt x="36465" y="49426"/>
                    <a:pt x="36398" y="49400"/>
                    <a:pt x="36326" y="49342"/>
                  </a:cubicBezTo>
                  <a:cubicBezTo>
                    <a:pt x="35376" y="48582"/>
                    <a:pt x="34045" y="48772"/>
                    <a:pt x="33147" y="47752"/>
                  </a:cubicBezTo>
                  <a:cubicBezTo>
                    <a:pt x="32334" y="46819"/>
                    <a:pt x="30900" y="46785"/>
                    <a:pt x="29673" y="46525"/>
                  </a:cubicBezTo>
                  <a:cubicBezTo>
                    <a:pt x="28913" y="46370"/>
                    <a:pt x="27807" y="46422"/>
                    <a:pt x="28567" y="44953"/>
                  </a:cubicBezTo>
                  <a:cubicBezTo>
                    <a:pt x="28982" y="44158"/>
                    <a:pt x="29034" y="43000"/>
                    <a:pt x="28515" y="42257"/>
                  </a:cubicBezTo>
                  <a:cubicBezTo>
                    <a:pt x="28230" y="41853"/>
                    <a:pt x="27848" y="41722"/>
                    <a:pt x="27412" y="41722"/>
                  </a:cubicBezTo>
                  <a:cubicBezTo>
                    <a:pt x="27028" y="41722"/>
                    <a:pt x="26602" y="41823"/>
                    <a:pt x="26165" y="41928"/>
                  </a:cubicBezTo>
                  <a:cubicBezTo>
                    <a:pt x="25497" y="42091"/>
                    <a:pt x="24818" y="42128"/>
                    <a:pt x="24133" y="42128"/>
                  </a:cubicBezTo>
                  <a:cubicBezTo>
                    <a:pt x="23569" y="42128"/>
                    <a:pt x="23001" y="42103"/>
                    <a:pt x="22432" y="42103"/>
                  </a:cubicBezTo>
                  <a:cubicBezTo>
                    <a:pt x="21707" y="42103"/>
                    <a:pt x="20980" y="42143"/>
                    <a:pt x="20255" y="42326"/>
                  </a:cubicBezTo>
                  <a:cubicBezTo>
                    <a:pt x="19287" y="42585"/>
                    <a:pt x="18319" y="42862"/>
                    <a:pt x="17559" y="43380"/>
                  </a:cubicBezTo>
                  <a:cubicBezTo>
                    <a:pt x="17082" y="43705"/>
                    <a:pt x="16613" y="43798"/>
                    <a:pt x="16149" y="43798"/>
                  </a:cubicBezTo>
                  <a:cubicBezTo>
                    <a:pt x="15538" y="43798"/>
                    <a:pt x="14935" y="43638"/>
                    <a:pt x="14326" y="43638"/>
                  </a:cubicBezTo>
                  <a:cubicBezTo>
                    <a:pt x="14292" y="43638"/>
                    <a:pt x="14258" y="43638"/>
                    <a:pt x="14223" y="43639"/>
                  </a:cubicBezTo>
                  <a:cubicBezTo>
                    <a:pt x="14120" y="43622"/>
                    <a:pt x="14016" y="43570"/>
                    <a:pt x="13930" y="43466"/>
                  </a:cubicBezTo>
                  <a:cubicBezTo>
                    <a:pt x="14043" y="43169"/>
                    <a:pt x="14308" y="43115"/>
                    <a:pt x="14562" y="43115"/>
                  </a:cubicBezTo>
                  <a:cubicBezTo>
                    <a:pt x="14617" y="43115"/>
                    <a:pt x="14672" y="43118"/>
                    <a:pt x="14725" y="43121"/>
                  </a:cubicBezTo>
                  <a:cubicBezTo>
                    <a:pt x="14838" y="43129"/>
                    <a:pt x="14949" y="43134"/>
                    <a:pt x="15058" y="43134"/>
                  </a:cubicBezTo>
                  <a:cubicBezTo>
                    <a:pt x="16723" y="43134"/>
                    <a:pt x="17967" y="42165"/>
                    <a:pt x="18388" y="40771"/>
                  </a:cubicBezTo>
                  <a:cubicBezTo>
                    <a:pt x="18976" y="38921"/>
                    <a:pt x="20808" y="38282"/>
                    <a:pt x="21482" y="37090"/>
                  </a:cubicBezTo>
                  <a:cubicBezTo>
                    <a:pt x="22174" y="35865"/>
                    <a:pt x="22770" y="35535"/>
                    <a:pt x="23579" y="35535"/>
                  </a:cubicBezTo>
                  <a:cubicBezTo>
                    <a:pt x="23899" y="35535"/>
                    <a:pt x="24254" y="35587"/>
                    <a:pt x="24661" y="35655"/>
                  </a:cubicBezTo>
                  <a:cubicBezTo>
                    <a:pt x="24682" y="35658"/>
                    <a:pt x="24703" y="35660"/>
                    <a:pt x="24725" y="35660"/>
                  </a:cubicBezTo>
                  <a:cubicBezTo>
                    <a:pt x="25065" y="35660"/>
                    <a:pt x="25513" y="35293"/>
                    <a:pt x="25854" y="35033"/>
                  </a:cubicBezTo>
                  <a:cubicBezTo>
                    <a:pt x="26267" y="34730"/>
                    <a:pt x="26584" y="34570"/>
                    <a:pt x="26849" y="34570"/>
                  </a:cubicBezTo>
                  <a:cubicBezTo>
                    <a:pt x="27249" y="34570"/>
                    <a:pt x="27529" y="34935"/>
                    <a:pt x="27841" y="35724"/>
                  </a:cubicBezTo>
                  <a:cubicBezTo>
                    <a:pt x="28325" y="36969"/>
                    <a:pt x="29742" y="37574"/>
                    <a:pt x="30952" y="38161"/>
                  </a:cubicBezTo>
                  <a:cubicBezTo>
                    <a:pt x="31712" y="38524"/>
                    <a:pt x="32732" y="38852"/>
                    <a:pt x="32680" y="39716"/>
                  </a:cubicBezTo>
                  <a:cubicBezTo>
                    <a:pt x="32594" y="40753"/>
                    <a:pt x="31488" y="40546"/>
                    <a:pt x="30710" y="40615"/>
                  </a:cubicBezTo>
                  <a:cubicBezTo>
                    <a:pt x="30312" y="40650"/>
                    <a:pt x="29794" y="40598"/>
                    <a:pt x="29673" y="41134"/>
                  </a:cubicBezTo>
                  <a:cubicBezTo>
                    <a:pt x="29552" y="41669"/>
                    <a:pt x="30036" y="41825"/>
                    <a:pt x="30382" y="42032"/>
                  </a:cubicBezTo>
                  <a:cubicBezTo>
                    <a:pt x="30898" y="42336"/>
                    <a:pt x="31474" y="42934"/>
                    <a:pt x="32011" y="42934"/>
                  </a:cubicBezTo>
                  <a:cubicBezTo>
                    <a:pt x="32175" y="42934"/>
                    <a:pt x="32336" y="42878"/>
                    <a:pt x="32490" y="42741"/>
                  </a:cubicBezTo>
                  <a:cubicBezTo>
                    <a:pt x="33354" y="41963"/>
                    <a:pt x="33890" y="40788"/>
                    <a:pt x="34512" y="39751"/>
                  </a:cubicBezTo>
                  <a:cubicBezTo>
                    <a:pt x="34586" y="39617"/>
                    <a:pt x="34289" y="39329"/>
                    <a:pt x="34602" y="39329"/>
                  </a:cubicBezTo>
                  <a:cubicBezTo>
                    <a:pt x="34653" y="39329"/>
                    <a:pt x="34719" y="39337"/>
                    <a:pt x="34806" y="39354"/>
                  </a:cubicBezTo>
                  <a:cubicBezTo>
                    <a:pt x="34890" y="39373"/>
                    <a:pt x="34965" y="39381"/>
                    <a:pt x="35031" y="39381"/>
                  </a:cubicBezTo>
                  <a:cubicBezTo>
                    <a:pt x="35567" y="39381"/>
                    <a:pt x="35557" y="38814"/>
                    <a:pt x="35341" y="38507"/>
                  </a:cubicBezTo>
                  <a:cubicBezTo>
                    <a:pt x="34806" y="37781"/>
                    <a:pt x="34546" y="36658"/>
                    <a:pt x="33561" y="36468"/>
                  </a:cubicBezTo>
                  <a:cubicBezTo>
                    <a:pt x="32248" y="36208"/>
                    <a:pt x="31591" y="35206"/>
                    <a:pt x="30727" y="34411"/>
                  </a:cubicBezTo>
                  <a:cubicBezTo>
                    <a:pt x="30468" y="34169"/>
                    <a:pt x="30278" y="33910"/>
                    <a:pt x="30485" y="33599"/>
                  </a:cubicBezTo>
                  <a:cubicBezTo>
                    <a:pt x="30551" y="33501"/>
                    <a:pt x="30628" y="33465"/>
                    <a:pt x="30705" y="33465"/>
                  </a:cubicBezTo>
                  <a:close/>
                  <a:moveTo>
                    <a:pt x="65829" y="50622"/>
                  </a:moveTo>
                  <a:cubicBezTo>
                    <a:pt x="66138" y="50622"/>
                    <a:pt x="66376" y="50877"/>
                    <a:pt x="66569" y="51209"/>
                  </a:cubicBezTo>
                  <a:cubicBezTo>
                    <a:pt x="67601" y="52923"/>
                    <a:pt x="68767" y="54401"/>
                    <a:pt x="70703" y="54401"/>
                  </a:cubicBezTo>
                  <a:cubicBezTo>
                    <a:pt x="71167" y="54401"/>
                    <a:pt x="71676" y="54316"/>
                    <a:pt x="72237" y="54129"/>
                  </a:cubicBezTo>
                  <a:cubicBezTo>
                    <a:pt x="72263" y="54119"/>
                    <a:pt x="72291" y="54114"/>
                    <a:pt x="72320" y="54114"/>
                  </a:cubicBezTo>
                  <a:cubicBezTo>
                    <a:pt x="72487" y="54114"/>
                    <a:pt x="72701" y="54260"/>
                    <a:pt x="72877" y="54319"/>
                  </a:cubicBezTo>
                  <a:cubicBezTo>
                    <a:pt x="72687" y="54406"/>
                    <a:pt x="72514" y="54527"/>
                    <a:pt x="72358" y="54665"/>
                  </a:cubicBezTo>
                  <a:lnTo>
                    <a:pt x="72358" y="54682"/>
                  </a:lnTo>
                  <a:cubicBezTo>
                    <a:pt x="71675" y="55659"/>
                    <a:pt x="71022" y="56681"/>
                    <a:pt x="69648" y="56681"/>
                  </a:cubicBezTo>
                  <a:cubicBezTo>
                    <a:pt x="69564" y="56681"/>
                    <a:pt x="69476" y="56678"/>
                    <a:pt x="69386" y="56669"/>
                  </a:cubicBezTo>
                  <a:cubicBezTo>
                    <a:pt x="69196" y="56600"/>
                    <a:pt x="68850" y="56549"/>
                    <a:pt x="68850" y="56445"/>
                  </a:cubicBezTo>
                  <a:cubicBezTo>
                    <a:pt x="68660" y="54216"/>
                    <a:pt x="66258" y="53559"/>
                    <a:pt x="65532" y="51727"/>
                  </a:cubicBezTo>
                  <a:cubicBezTo>
                    <a:pt x="65394" y="51381"/>
                    <a:pt x="64945" y="50932"/>
                    <a:pt x="65584" y="50673"/>
                  </a:cubicBezTo>
                  <a:cubicBezTo>
                    <a:pt x="65670" y="50638"/>
                    <a:pt x="65752" y="50622"/>
                    <a:pt x="65829" y="50622"/>
                  </a:cubicBezTo>
                  <a:close/>
                  <a:moveTo>
                    <a:pt x="50497" y="52695"/>
                  </a:moveTo>
                  <a:lnTo>
                    <a:pt x="50497" y="52695"/>
                  </a:lnTo>
                  <a:cubicBezTo>
                    <a:pt x="51016" y="52885"/>
                    <a:pt x="51863" y="52937"/>
                    <a:pt x="52001" y="53265"/>
                  </a:cubicBezTo>
                  <a:cubicBezTo>
                    <a:pt x="53055" y="55840"/>
                    <a:pt x="55734" y="57464"/>
                    <a:pt x="56114" y="60420"/>
                  </a:cubicBezTo>
                  <a:cubicBezTo>
                    <a:pt x="56252" y="61439"/>
                    <a:pt x="57323" y="61802"/>
                    <a:pt x="57859" y="62580"/>
                  </a:cubicBezTo>
                  <a:cubicBezTo>
                    <a:pt x="59294" y="64654"/>
                    <a:pt x="60106" y="66952"/>
                    <a:pt x="60763" y="69337"/>
                  </a:cubicBezTo>
                  <a:cubicBezTo>
                    <a:pt x="58533" y="67643"/>
                    <a:pt x="56615" y="65656"/>
                    <a:pt x="55336" y="63133"/>
                  </a:cubicBezTo>
                  <a:cubicBezTo>
                    <a:pt x="55198" y="62874"/>
                    <a:pt x="55008" y="62614"/>
                    <a:pt x="55008" y="62355"/>
                  </a:cubicBezTo>
                  <a:cubicBezTo>
                    <a:pt x="54990" y="58916"/>
                    <a:pt x="52139" y="56739"/>
                    <a:pt x="51189" y="53697"/>
                  </a:cubicBezTo>
                  <a:cubicBezTo>
                    <a:pt x="51085" y="53334"/>
                    <a:pt x="50739" y="53040"/>
                    <a:pt x="50497" y="52695"/>
                  </a:cubicBezTo>
                  <a:close/>
                  <a:moveTo>
                    <a:pt x="87976" y="1"/>
                  </a:moveTo>
                  <a:cubicBezTo>
                    <a:pt x="87018" y="1"/>
                    <a:pt x="85745" y="1010"/>
                    <a:pt x="84455" y="1127"/>
                  </a:cubicBezTo>
                  <a:cubicBezTo>
                    <a:pt x="83776" y="1176"/>
                    <a:pt x="83111" y="1512"/>
                    <a:pt x="82448" y="1512"/>
                  </a:cubicBezTo>
                  <a:cubicBezTo>
                    <a:pt x="82403" y="1512"/>
                    <a:pt x="82358" y="1511"/>
                    <a:pt x="82313" y="1507"/>
                  </a:cubicBezTo>
                  <a:cubicBezTo>
                    <a:pt x="82281" y="1506"/>
                    <a:pt x="82250" y="1506"/>
                    <a:pt x="82218" y="1506"/>
                  </a:cubicBezTo>
                  <a:cubicBezTo>
                    <a:pt x="80376" y="1506"/>
                    <a:pt x="79245" y="3375"/>
                    <a:pt x="77443" y="3375"/>
                  </a:cubicBezTo>
                  <a:cubicBezTo>
                    <a:pt x="77340" y="3375"/>
                    <a:pt x="77235" y="3369"/>
                    <a:pt x="77128" y="3356"/>
                  </a:cubicBezTo>
                  <a:cubicBezTo>
                    <a:pt x="77026" y="3344"/>
                    <a:pt x="76928" y="3335"/>
                    <a:pt x="76837" y="3335"/>
                  </a:cubicBezTo>
                  <a:cubicBezTo>
                    <a:pt x="76434" y="3335"/>
                    <a:pt x="76136" y="3491"/>
                    <a:pt x="75953" y="4082"/>
                  </a:cubicBezTo>
                  <a:cubicBezTo>
                    <a:pt x="75843" y="4459"/>
                    <a:pt x="75132" y="4980"/>
                    <a:pt x="74758" y="4980"/>
                  </a:cubicBezTo>
                  <a:cubicBezTo>
                    <a:pt x="74720" y="4980"/>
                    <a:pt x="74687" y="4974"/>
                    <a:pt x="74657" y="4964"/>
                  </a:cubicBezTo>
                  <a:cubicBezTo>
                    <a:pt x="73910" y="4715"/>
                    <a:pt x="73366" y="4590"/>
                    <a:pt x="73013" y="4590"/>
                  </a:cubicBezTo>
                  <a:cubicBezTo>
                    <a:pt x="72190" y="4590"/>
                    <a:pt x="72409" y="5268"/>
                    <a:pt x="73534" y="6623"/>
                  </a:cubicBezTo>
                  <a:cubicBezTo>
                    <a:pt x="73585" y="6692"/>
                    <a:pt x="73499" y="6882"/>
                    <a:pt x="73482" y="7003"/>
                  </a:cubicBezTo>
                  <a:cubicBezTo>
                    <a:pt x="73413" y="6968"/>
                    <a:pt x="73292" y="6951"/>
                    <a:pt x="73240" y="6882"/>
                  </a:cubicBezTo>
                  <a:cubicBezTo>
                    <a:pt x="72877" y="6381"/>
                    <a:pt x="72324" y="5914"/>
                    <a:pt x="72220" y="5344"/>
                  </a:cubicBezTo>
                  <a:cubicBezTo>
                    <a:pt x="72065" y="4531"/>
                    <a:pt x="71961" y="3840"/>
                    <a:pt x="71010" y="3650"/>
                  </a:cubicBezTo>
                  <a:cubicBezTo>
                    <a:pt x="70839" y="3615"/>
                    <a:pt x="70680" y="3599"/>
                    <a:pt x="70533" y="3599"/>
                  </a:cubicBezTo>
                  <a:cubicBezTo>
                    <a:pt x="69359" y="3599"/>
                    <a:pt x="68898" y="4626"/>
                    <a:pt x="68315" y="5517"/>
                  </a:cubicBezTo>
                  <a:cubicBezTo>
                    <a:pt x="67865" y="6208"/>
                    <a:pt x="68349" y="6536"/>
                    <a:pt x="68729" y="6934"/>
                  </a:cubicBezTo>
                  <a:cubicBezTo>
                    <a:pt x="68798" y="7003"/>
                    <a:pt x="68850" y="7089"/>
                    <a:pt x="68902" y="7176"/>
                  </a:cubicBezTo>
                  <a:cubicBezTo>
                    <a:pt x="68817" y="7188"/>
                    <a:pt x="68731" y="7200"/>
                    <a:pt x="68645" y="7200"/>
                  </a:cubicBezTo>
                  <a:cubicBezTo>
                    <a:pt x="68610" y="7200"/>
                    <a:pt x="68575" y="7198"/>
                    <a:pt x="68539" y="7193"/>
                  </a:cubicBezTo>
                  <a:cubicBezTo>
                    <a:pt x="67376" y="7024"/>
                    <a:pt x="66212" y="6691"/>
                    <a:pt x="65033" y="6691"/>
                  </a:cubicBezTo>
                  <a:cubicBezTo>
                    <a:pt x="65003" y="6691"/>
                    <a:pt x="64974" y="6691"/>
                    <a:pt x="64945" y="6692"/>
                  </a:cubicBezTo>
                  <a:cubicBezTo>
                    <a:pt x="64584" y="6692"/>
                    <a:pt x="63909" y="6196"/>
                    <a:pt x="63437" y="6196"/>
                  </a:cubicBezTo>
                  <a:cubicBezTo>
                    <a:pt x="63072" y="6196"/>
                    <a:pt x="62827" y="6492"/>
                    <a:pt x="62940" y="7538"/>
                  </a:cubicBezTo>
                  <a:cubicBezTo>
                    <a:pt x="62940" y="7608"/>
                    <a:pt x="62525" y="7711"/>
                    <a:pt x="62283" y="7798"/>
                  </a:cubicBezTo>
                  <a:cubicBezTo>
                    <a:pt x="61879" y="7955"/>
                    <a:pt x="61464" y="8005"/>
                    <a:pt x="61043" y="8005"/>
                  </a:cubicBezTo>
                  <a:cubicBezTo>
                    <a:pt x="60325" y="8005"/>
                    <a:pt x="59591" y="7860"/>
                    <a:pt x="58870" y="7860"/>
                  </a:cubicBezTo>
                  <a:cubicBezTo>
                    <a:pt x="58295" y="7860"/>
                    <a:pt x="57729" y="7952"/>
                    <a:pt x="57185" y="8282"/>
                  </a:cubicBezTo>
                  <a:cubicBezTo>
                    <a:pt x="56736" y="8610"/>
                    <a:pt x="56304" y="8938"/>
                    <a:pt x="55837" y="9267"/>
                  </a:cubicBezTo>
                  <a:cubicBezTo>
                    <a:pt x="55671" y="9381"/>
                    <a:pt x="55417" y="9527"/>
                    <a:pt x="55226" y="9527"/>
                  </a:cubicBezTo>
                  <a:cubicBezTo>
                    <a:pt x="55100" y="9527"/>
                    <a:pt x="55001" y="9463"/>
                    <a:pt x="54973" y="9284"/>
                  </a:cubicBezTo>
                  <a:cubicBezTo>
                    <a:pt x="54819" y="8258"/>
                    <a:pt x="54209" y="8003"/>
                    <a:pt x="53545" y="8003"/>
                  </a:cubicBezTo>
                  <a:cubicBezTo>
                    <a:pt x="53313" y="8003"/>
                    <a:pt x="53075" y="8034"/>
                    <a:pt x="52848" y="8074"/>
                  </a:cubicBezTo>
                  <a:cubicBezTo>
                    <a:pt x="51897" y="8264"/>
                    <a:pt x="52416" y="9232"/>
                    <a:pt x="52295" y="9854"/>
                  </a:cubicBezTo>
                  <a:cubicBezTo>
                    <a:pt x="52156" y="10615"/>
                    <a:pt x="51344" y="10096"/>
                    <a:pt x="50998" y="10545"/>
                  </a:cubicBezTo>
                  <a:cubicBezTo>
                    <a:pt x="50949" y="10609"/>
                    <a:pt x="50910" y="10635"/>
                    <a:pt x="50880" y="10635"/>
                  </a:cubicBezTo>
                  <a:cubicBezTo>
                    <a:pt x="50805" y="10635"/>
                    <a:pt x="50789" y="10469"/>
                    <a:pt x="50826" y="10321"/>
                  </a:cubicBezTo>
                  <a:cubicBezTo>
                    <a:pt x="51033" y="8990"/>
                    <a:pt x="50221" y="8541"/>
                    <a:pt x="49115" y="8161"/>
                  </a:cubicBezTo>
                  <a:cubicBezTo>
                    <a:pt x="46903" y="7400"/>
                    <a:pt x="44535" y="7176"/>
                    <a:pt x="42392" y="6070"/>
                  </a:cubicBezTo>
                  <a:cubicBezTo>
                    <a:pt x="41667" y="5697"/>
                    <a:pt x="40852" y="5536"/>
                    <a:pt x="40032" y="5536"/>
                  </a:cubicBezTo>
                  <a:cubicBezTo>
                    <a:pt x="39367" y="5536"/>
                    <a:pt x="38699" y="5642"/>
                    <a:pt x="38072" y="5828"/>
                  </a:cubicBezTo>
                  <a:cubicBezTo>
                    <a:pt x="36033" y="6432"/>
                    <a:pt x="33838" y="6502"/>
                    <a:pt x="31989" y="7642"/>
                  </a:cubicBezTo>
                  <a:cubicBezTo>
                    <a:pt x="31263" y="8074"/>
                    <a:pt x="29206" y="7296"/>
                    <a:pt x="30226" y="9457"/>
                  </a:cubicBezTo>
                  <a:cubicBezTo>
                    <a:pt x="30278" y="9578"/>
                    <a:pt x="29984" y="9854"/>
                    <a:pt x="29863" y="10079"/>
                  </a:cubicBezTo>
                  <a:cubicBezTo>
                    <a:pt x="28653" y="12412"/>
                    <a:pt x="26234" y="13224"/>
                    <a:pt x="24229" y="14555"/>
                  </a:cubicBezTo>
                  <a:cubicBezTo>
                    <a:pt x="22536" y="15661"/>
                    <a:pt x="23486" y="17112"/>
                    <a:pt x="24022" y="18236"/>
                  </a:cubicBezTo>
                  <a:cubicBezTo>
                    <a:pt x="24328" y="18880"/>
                    <a:pt x="24972" y="19241"/>
                    <a:pt x="25627" y="19241"/>
                  </a:cubicBezTo>
                  <a:cubicBezTo>
                    <a:pt x="26008" y="19241"/>
                    <a:pt x="26393" y="19119"/>
                    <a:pt x="26718" y="18858"/>
                  </a:cubicBezTo>
                  <a:cubicBezTo>
                    <a:pt x="27228" y="18470"/>
                    <a:pt x="27609" y="18306"/>
                    <a:pt x="27903" y="18306"/>
                  </a:cubicBezTo>
                  <a:cubicBezTo>
                    <a:pt x="28524" y="18306"/>
                    <a:pt x="28748" y="19042"/>
                    <a:pt x="28947" y="19946"/>
                  </a:cubicBezTo>
                  <a:cubicBezTo>
                    <a:pt x="28982" y="20223"/>
                    <a:pt x="28999" y="20499"/>
                    <a:pt x="28982" y="20776"/>
                  </a:cubicBezTo>
                  <a:cubicBezTo>
                    <a:pt x="28774" y="20551"/>
                    <a:pt x="28446" y="20396"/>
                    <a:pt x="28342" y="20119"/>
                  </a:cubicBezTo>
                  <a:cubicBezTo>
                    <a:pt x="28124" y="19474"/>
                    <a:pt x="27849" y="19234"/>
                    <a:pt x="27528" y="19234"/>
                  </a:cubicBezTo>
                  <a:cubicBezTo>
                    <a:pt x="27212" y="19234"/>
                    <a:pt x="26853" y="19465"/>
                    <a:pt x="26459" y="19774"/>
                  </a:cubicBezTo>
                  <a:cubicBezTo>
                    <a:pt x="25646" y="20379"/>
                    <a:pt x="25958" y="21260"/>
                    <a:pt x="26130" y="21899"/>
                  </a:cubicBezTo>
                  <a:cubicBezTo>
                    <a:pt x="26459" y="23092"/>
                    <a:pt x="25802" y="23420"/>
                    <a:pt x="24938" y="23627"/>
                  </a:cubicBezTo>
                  <a:cubicBezTo>
                    <a:pt x="23901" y="23852"/>
                    <a:pt x="23072" y="24267"/>
                    <a:pt x="22553" y="25269"/>
                  </a:cubicBezTo>
                  <a:cubicBezTo>
                    <a:pt x="22273" y="25790"/>
                    <a:pt x="21682" y="26043"/>
                    <a:pt x="21157" y="26043"/>
                  </a:cubicBezTo>
                  <a:cubicBezTo>
                    <a:pt x="21003" y="26043"/>
                    <a:pt x="20855" y="26021"/>
                    <a:pt x="20721" y="25978"/>
                  </a:cubicBezTo>
                  <a:cubicBezTo>
                    <a:pt x="20116" y="25788"/>
                    <a:pt x="20963" y="25390"/>
                    <a:pt x="20946" y="24993"/>
                  </a:cubicBezTo>
                  <a:cubicBezTo>
                    <a:pt x="20929" y="24543"/>
                    <a:pt x="20738" y="24129"/>
                    <a:pt x="20410" y="23835"/>
                  </a:cubicBezTo>
                  <a:cubicBezTo>
                    <a:pt x="19477" y="22798"/>
                    <a:pt x="18354" y="21709"/>
                    <a:pt x="18215" y="20327"/>
                  </a:cubicBezTo>
                  <a:cubicBezTo>
                    <a:pt x="18098" y="19205"/>
                    <a:pt x="17332" y="17921"/>
                    <a:pt x="16200" y="17921"/>
                  </a:cubicBezTo>
                  <a:cubicBezTo>
                    <a:pt x="16163" y="17921"/>
                    <a:pt x="16127" y="17922"/>
                    <a:pt x="16090" y="17925"/>
                  </a:cubicBezTo>
                  <a:cubicBezTo>
                    <a:pt x="15105" y="17976"/>
                    <a:pt x="14068" y="18391"/>
                    <a:pt x="13930" y="19221"/>
                  </a:cubicBezTo>
                  <a:cubicBezTo>
                    <a:pt x="13670" y="20430"/>
                    <a:pt x="14137" y="21709"/>
                    <a:pt x="15122" y="22470"/>
                  </a:cubicBezTo>
                  <a:cubicBezTo>
                    <a:pt x="15952" y="23109"/>
                    <a:pt x="15952" y="23161"/>
                    <a:pt x="15589" y="23489"/>
                  </a:cubicBezTo>
                  <a:cubicBezTo>
                    <a:pt x="14448" y="24526"/>
                    <a:pt x="14915" y="26116"/>
                    <a:pt x="14292" y="27377"/>
                  </a:cubicBezTo>
                  <a:cubicBezTo>
                    <a:pt x="14143" y="27687"/>
                    <a:pt x="14420" y="27822"/>
                    <a:pt x="14760" y="27822"/>
                  </a:cubicBezTo>
                  <a:cubicBezTo>
                    <a:pt x="14932" y="27822"/>
                    <a:pt x="15121" y="27787"/>
                    <a:pt x="15278" y="27723"/>
                  </a:cubicBezTo>
                  <a:cubicBezTo>
                    <a:pt x="16510" y="27249"/>
                    <a:pt x="17772" y="26919"/>
                    <a:pt x="19089" y="26919"/>
                  </a:cubicBezTo>
                  <a:cubicBezTo>
                    <a:pt x="19212" y="26919"/>
                    <a:pt x="19336" y="26922"/>
                    <a:pt x="19460" y="26928"/>
                  </a:cubicBezTo>
                  <a:lnTo>
                    <a:pt x="19874" y="26928"/>
                  </a:lnTo>
                  <a:cubicBezTo>
                    <a:pt x="19840" y="26997"/>
                    <a:pt x="19823" y="27136"/>
                    <a:pt x="19753" y="27153"/>
                  </a:cubicBezTo>
                  <a:cubicBezTo>
                    <a:pt x="18630" y="27585"/>
                    <a:pt x="17507" y="28138"/>
                    <a:pt x="16349" y="28414"/>
                  </a:cubicBezTo>
                  <a:cubicBezTo>
                    <a:pt x="15692" y="28570"/>
                    <a:pt x="14915" y="28432"/>
                    <a:pt x="14707" y="29209"/>
                  </a:cubicBezTo>
                  <a:cubicBezTo>
                    <a:pt x="14500" y="30004"/>
                    <a:pt x="15260" y="30194"/>
                    <a:pt x="15813" y="30505"/>
                  </a:cubicBezTo>
                  <a:cubicBezTo>
                    <a:pt x="17161" y="31318"/>
                    <a:pt x="17369" y="32493"/>
                    <a:pt x="16867" y="33910"/>
                  </a:cubicBezTo>
                  <a:cubicBezTo>
                    <a:pt x="16664" y="34503"/>
                    <a:pt x="16349" y="34660"/>
                    <a:pt x="15995" y="34660"/>
                  </a:cubicBezTo>
                  <a:cubicBezTo>
                    <a:pt x="15626" y="34660"/>
                    <a:pt x="15216" y="34489"/>
                    <a:pt x="14846" y="34463"/>
                  </a:cubicBezTo>
                  <a:cubicBezTo>
                    <a:pt x="13916" y="34396"/>
                    <a:pt x="12987" y="34203"/>
                    <a:pt x="12042" y="34203"/>
                  </a:cubicBezTo>
                  <a:cubicBezTo>
                    <a:pt x="12003" y="34203"/>
                    <a:pt x="11964" y="34203"/>
                    <a:pt x="11925" y="34204"/>
                  </a:cubicBezTo>
                  <a:cubicBezTo>
                    <a:pt x="10957" y="34221"/>
                    <a:pt x="9834" y="34446"/>
                    <a:pt x="9989" y="35759"/>
                  </a:cubicBezTo>
                  <a:cubicBezTo>
                    <a:pt x="10128" y="37072"/>
                    <a:pt x="9834" y="38196"/>
                    <a:pt x="9592" y="39440"/>
                  </a:cubicBezTo>
                  <a:cubicBezTo>
                    <a:pt x="9385" y="40425"/>
                    <a:pt x="8693" y="42136"/>
                    <a:pt x="10542" y="42464"/>
                  </a:cubicBezTo>
                  <a:cubicBezTo>
                    <a:pt x="12305" y="42758"/>
                    <a:pt x="12668" y="43173"/>
                    <a:pt x="11735" y="44693"/>
                  </a:cubicBezTo>
                  <a:cubicBezTo>
                    <a:pt x="11389" y="45298"/>
                    <a:pt x="10888" y="45817"/>
                    <a:pt x="10300" y="46180"/>
                  </a:cubicBezTo>
                  <a:cubicBezTo>
                    <a:pt x="9108" y="46871"/>
                    <a:pt x="8175" y="47752"/>
                    <a:pt x="8313" y="49342"/>
                  </a:cubicBezTo>
                  <a:cubicBezTo>
                    <a:pt x="8365" y="49964"/>
                    <a:pt x="8140" y="50707"/>
                    <a:pt x="7535" y="50967"/>
                  </a:cubicBezTo>
                  <a:cubicBezTo>
                    <a:pt x="5168" y="52021"/>
                    <a:pt x="3768" y="53991"/>
                    <a:pt x="2662" y="56168"/>
                  </a:cubicBezTo>
                  <a:cubicBezTo>
                    <a:pt x="1781" y="57931"/>
                    <a:pt x="122" y="59469"/>
                    <a:pt x="1279" y="61888"/>
                  </a:cubicBezTo>
                  <a:cubicBezTo>
                    <a:pt x="1936" y="63236"/>
                    <a:pt x="1573" y="64792"/>
                    <a:pt x="830" y="66209"/>
                  </a:cubicBezTo>
                  <a:cubicBezTo>
                    <a:pt x="1" y="67781"/>
                    <a:pt x="744" y="70477"/>
                    <a:pt x="2126" y="71687"/>
                  </a:cubicBezTo>
                  <a:cubicBezTo>
                    <a:pt x="2420" y="71946"/>
                    <a:pt x="2662" y="72240"/>
                    <a:pt x="2818" y="72586"/>
                  </a:cubicBezTo>
                  <a:cubicBezTo>
                    <a:pt x="4027" y="75040"/>
                    <a:pt x="5462" y="77303"/>
                    <a:pt x="7881" y="78755"/>
                  </a:cubicBezTo>
                  <a:cubicBezTo>
                    <a:pt x="8455" y="79100"/>
                    <a:pt x="9053" y="79742"/>
                    <a:pt x="9645" y="79742"/>
                  </a:cubicBezTo>
                  <a:cubicBezTo>
                    <a:pt x="9766" y="79742"/>
                    <a:pt x="9887" y="79715"/>
                    <a:pt x="10007" y="79654"/>
                  </a:cubicBezTo>
                  <a:cubicBezTo>
                    <a:pt x="12824" y="78254"/>
                    <a:pt x="16142" y="79844"/>
                    <a:pt x="18889" y="77874"/>
                  </a:cubicBezTo>
                  <a:cubicBezTo>
                    <a:pt x="19326" y="77562"/>
                    <a:pt x="19938" y="77352"/>
                    <a:pt x="20558" y="77352"/>
                  </a:cubicBezTo>
                  <a:cubicBezTo>
                    <a:pt x="21313" y="77352"/>
                    <a:pt x="22079" y="77663"/>
                    <a:pt x="22553" y="78479"/>
                  </a:cubicBezTo>
                  <a:cubicBezTo>
                    <a:pt x="23034" y="79313"/>
                    <a:pt x="23538" y="79650"/>
                    <a:pt x="24283" y="79650"/>
                  </a:cubicBezTo>
                  <a:cubicBezTo>
                    <a:pt x="24448" y="79650"/>
                    <a:pt x="24626" y="79633"/>
                    <a:pt x="24817" y="79602"/>
                  </a:cubicBezTo>
                  <a:cubicBezTo>
                    <a:pt x="24994" y="79574"/>
                    <a:pt x="25161" y="79561"/>
                    <a:pt x="25317" y="79561"/>
                  </a:cubicBezTo>
                  <a:cubicBezTo>
                    <a:pt x="26715" y="79561"/>
                    <a:pt x="27271" y="80640"/>
                    <a:pt x="26960" y="82194"/>
                  </a:cubicBezTo>
                  <a:cubicBezTo>
                    <a:pt x="26683" y="83611"/>
                    <a:pt x="25750" y="85218"/>
                    <a:pt x="26545" y="86480"/>
                  </a:cubicBezTo>
                  <a:cubicBezTo>
                    <a:pt x="27461" y="87966"/>
                    <a:pt x="28515" y="89400"/>
                    <a:pt x="29206" y="90973"/>
                  </a:cubicBezTo>
                  <a:cubicBezTo>
                    <a:pt x="30416" y="93721"/>
                    <a:pt x="31298" y="96641"/>
                    <a:pt x="29777" y="99631"/>
                  </a:cubicBezTo>
                  <a:cubicBezTo>
                    <a:pt x="28809" y="101515"/>
                    <a:pt x="28619" y="103502"/>
                    <a:pt x="29535" y="105369"/>
                  </a:cubicBezTo>
                  <a:cubicBezTo>
                    <a:pt x="30503" y="107321"/>
                    <a:pt x="31228" y="109274"/>
                    <a:pt x="31488" y="111469"/>
                  </a:cubicBezTo>
                  <a:cubicBezTo>
                    <a:pt x="31712" y="113456"/>
                    <a:pt x="31695" y="115599"/>
                    <a:pt x="33371" y="117172"/>
                  </a:cubicBezTo>
                  <a:cubicBezTo>
                    <a:pt x="34322" y="118088"/>
                    <a:pt x="34581" y="119436"/>
                    <a:pt x="35013" y="120645"/>
                  </a:cubicBezTo>
                  <a:cubicBezTo>
                    <a:pt x="35393" y="121717"/>
                    <a:pt x="34546" y="123065"/>
                    <a:pt x="35843" y="123998"/>
                  </a:cubicBezTo>
                  <a:cubicBezTo>
                    <a:pt x="36206" y="124270"/>
                    <a:pt x="36549" y="124368"/>
                    <a:pt x="36881" y="124368"/>
                  </a:cubicBezTo>
                  <a:cubicBezTo>
                    <a:pt x="37735" y="124368"/>
                    <a:pt x="38515" y="123721"/>
                    <a:pt x="39372" y="123721"/>
                  </a:cubicBezTo>
                  <a:cubicBezTo>
                    <a:pt x="39388" y="123721"/>
                    <a:pt x="39404" y="123721"/>
                    <a:pt x="39420" y="123721"/>
                  </a:cubicBezTo>
                  <a:cubicBezTo>
                    <a:pt x="39526" y="123724"/>
                    <a:pt x="39630" y="123725"/>
                    <a:pt x="39734" y="123725"/>
                  </a:cubicBezTo>
                  <a:cubicBezTo>
                    <a:pt x="44937" y="123725"/>
                    <a:pt x="47636" y="120353"/>
                    <a:pt x="49754" y="116100"/>
                  </a:cubicBezTo>
                  <a:cubicBezTo>
                    <a:pt x="50186" y="115236"/>
                    <a:pt x="49720" y="113957"/>
                    <a:pt x="50826" y="113508"/>
                  </a:cubicBezTo>
                  <a:cubicBezTo>
                    <a:pt x="52761" y="112713"/>
                    <a:pt x="53193" y="111175"/>
                    <a:pt x="52692" y="109499"/>
                  </a:cubicBezTo>
                  <a:cubicBezTo>
                    <a:pt x="51949" y="107028"/>
                    <a:pt x="53297" y="106112"/>
                    <a:pt x="55181" y="105282"/>
                  </a:cubicBezTo>
                  <a:cubicBezTo>
                    <a:pt x="57773" y="104107"/>
                    <a:pt x="59449" y="98370"/>
                    <a:pt x="57963" y="96071"/>
                  </a:cubicBezTo>
                  <a:cubicBezTo>
                    <a:pt x="56770" y="94239"/>
                    <a:pt x="57099" y="92217"/>
                    <a:pt x="57444" y="90316"/>
                  </a:cubicBezTo>
                  <a:cubicBezTo>
                    <a:pt x="57911" y="87621"/>
                    <a:pt x="59933" y="85823"/>
                    <a:pt x="61851" y="84164"/>
                  </a:cubicBezTo>
                  <a:cubicBezTo>
                    <a:pt x="65601" y="80915"/>
                    <a:pt x="68055" y="76992"/>
                    <a:pt x="69109" y="72171"/>
                  </a:cubicBezTo>
                  <a:cubicBezTo>
                    <a:pt x="69271" y="71459"/>
                    <a:pt x="69266" y="70656"/>
                    <a:pt x="68371" y="70656"/>
                  </a:cubicBezTo>
                  <a:cubicBezTo>
                    <a:pt x="68311" y="70656"/>
                    <a:pt x="68246" y="70660"/>
                    <a:pt x="68176" y="70667"/>
                  </a:cubicBezTo>
                  <a:cubicBezTo>
                    <a:pt x="67157" y="70788"/>
                    <a:pt x="66154" y="71151"/>
                    <a:pt x="65152" y="71462"/>
                  </a:cubicBezTo>
                  <a:cubicBezTo>
                    <a:pt x="63960" y="71826"/>
                    <a:pt x="63201" y="72060"/>
                    <a:pt x="62664" y="72060"/>
                  </a:cubicBezTo>
                  <a:cubicBezTo>
                    <a:pt x="61727" y="72060"/>
                    <a:pt x="61469" y="71346"/>
                    <a:pt x="60772" y="69363"/>
                  </a:cubicBezTo>
                  <a:lnTo>
                    <a:pt x="60772" y="69363"/>
                  </a:lnTo>
                  <a:cubicBezTo>
                    <a:pt x="61180" y="69747"/>
                    <a:pt x="61467" y="70422"/>
                    <a:pt x="62074" y="70422"/>
                  </a:cubicBezTo>
                  <a:cubicBezTo>
                    <a:pt x="62180" y="70422"/>
                    <a:pt x="62295" y="70402"/>
                    <a:pt x="62422" y="70356"/>
                  </a:cubicBezTo>
                  <a:cubicBezTo>
                    <a:pt x="63925" y="69769"/>
                    <a:pt x="65359" y="68957"/>
                    <a:pt x="66897" y="68455"/>
                  </a:cubicBezTo>
                  <a:cubicBezTo>
                    <a:pt x="68660" y="67868"/>
                    <a:pt x="69732" y="66209"/>
                    <a:pt x="71391" y="65639"/>
                  </a:cubicBezTo>
                  <a:cubicBezTo>
                    <a:pt x="73706" y="64844"/>
                    <a:pt x="76713" y="61716"/>
                    <a:pt x="76852" y="59383"/>
                  </a:cubicBezTo>
                  <a:cubicBezTo>
                    <a:pt x="76834" y="59072"/>
                    <a:pt x="76713" y="58778"/>
                    <a:pt x="76506" y="58553"/>
                  </a:cubicBezTo>
                  <a:cubicBezTo>
                    <a:pt x="75918" y="57810"/>
                    <a:pt x="75279" y="57153"/>
                    <a:pt x="74294" y="56894"/>
                  </a:cubicBezTo>
                  <a:cubicBezTo>
                    <a:pt x="73724" y="56739"/>
                    <a:pt x="73378" y="56151"/>
                    <a:pt x="73516" y="55581"/>
                  </a:cubicBezTo>
                  <a:cubicBezTo>
                    <a:pt x="73547" y="55481"/>
                    <a:pt x="73596" y="55443"/>
                    <a:pt x="73658" y="55443"/>
                  </a:cubicBezTo>
                  <a:cubicBezTo>
                    <a:pt x="73842" y="55443"/>
                    <a:pt x="74139" y="55775"/>
                    <a:pt x="74398" y="55788"/>
                  </a:cubicBezTo>
                  <a:cubicBezTo>
                    <a:pt x="75366" y="55855"/>
                    <a:pt x="76333" y="56083"/>
                    <a:pt x="77301" y="56083"/>
                  </a:cubicBezTo>
                  <a:cubicBezTo>
                    <a:pt x="77336" y="56083"/>
                    <a:pt x="77370" y="56083"/>
                    <a:pt x="77405" y="56082"/>
                  </a:cubicBezTo>
                  <a:cubicBezTo>
                    <a:pt x="77727" y="56077"/>
                    <a:pt x="78047" y="56073"/>
                    <a:pt x="78365" y="56073"/>
                  </a:cubicBezTo>
                  <a:cubicBezTo>
                    <a:pt x="81373" y="56073"/>
                    <a:pt x="84145" y="56432"/>
                    <a:pt x="85786" y="59746"/>
                  </a:cubicBezTo>
                  <a:cubicBezTo>
                    <a:pt x="86136" y="60461"/>
                    <a:pt x="86996" y="61297"/>
                    <a:pt x="88011" y="61297"/>
                  </a:cubicBezTo>
                  <a:cubicBezTo>
                    <a:pt x="88148" y="61297"/>
                    <a:pt x="88288" y="61282"/>
                    <a:pt x="88430" y="61249"/>
                  </a:cubicBezTo>
                  <a:cubicBezTo>
                    <a:pt x="88585" y="61214"/>
                    <a:pt x="88707" y="61197"/>
                    <a:pt x="88805" y="61197"/>
                  </a:cubicBezTo>
                  <a:cubicBezTo>
                    <a:pt x="89186" y="61197"/>
                    <a:pt x="89184" y="61451"/>
                    <a:pt x="89225" y="61837"/>
                  </a:cubicBezTo>
                  <a:cubicBezTo>
                    <a:pt x="89830" y="66554"/>
                    <a:pt x="91990" y="70685"/>
                    <a:pt x="94133" y="74832"/>
                  </a:cubicBezTo>
                  <a:cubicBezTo>
                    <a:pt x="94475" y="75487"/>
                    <a:pt x="94875" y="75911"/>
                    <a:pt x="95290" y="75911"/>
                  </a:cubicBezTo>
                  <a:cubicBezTo>
                    <a:pt x="95652" y="75911"/>
                    <a:pt x="96025" y="75588"/>
                    <a:pt x="96380" y="74815"/>
                  </a:cubicBezTo>
                  <a:cubicBezTo>
                    <a:pt x="96622" y="74297"/>
                    <a:pt x="97036" y="73847"/>
                    <a:pt x="97382" y="73381"/>
                  </a:cubicBezTo>
                  <a:lnTo>
                    <a:pt x="97538" y="73225"/>
                  </a:lnTo>
                  <a:cubicBezTo>
                    <a:pt x="98212" y="71618"/>
                    <a:pt x="98056" y="69993"/>
                    <a:pt x="97831" y="68317"/>
                  </a:cubicBezTo>
                  <a:cubicBezTo>
                    <a:pt x="97762" y="67833"/>
                    <a:pt x="97589" y="67211"/>
                    <a:pt x="98194" y="67073"/>
                  </a:cubicBezTo>
                  <a:cubicBezTo>
                    <a:pt x="99784" y="66693"/>
                    <a:pt x="100268" y="65258"/>
                    <a:pt x="101149" y="64187"/>
                  </a:cubicBezTo>
                  <a:cubicBezTo>
                    <a:pt x="102117" y="63029"/>
                    <a:pt x="103137" y="61629"/>
                    <a:pt x="104243" y="60903"/>
                  </a:cubicBezTo>
                  <a:cubicBezTo>
                    <a:pt x="104825" y="60515"/>
                    <a:pt x="105739" y="59942"/>
                    <a:pt x="106690" y="59942"/>
                  </a:cubicBezTo>
                  <a:cubicBezTo>
                    <a:pt x="107432" y="59942"/>
                    <a:pt x="108196" y="60292"/>
                    <a:pt x="108840" y="61353"/>
                  </a:cubicBezTo>
                  <a:cubicBezTo>
                    <a:pt x="109600" y="62632"/>
                    <a:pt x="110965" y="63565"/>
                    <a:pt x="111017" y="65258"/>
                  </a:cubicBezTo>
                  <a:cubicBezTo>
                    <a:pt x="111034" y="65777"/>
                    <a:pt x="110793" y="66433"/>
                    <a:pt x="111536" y="66693"/>
                  </a:cubicBezTo>
                  <a:cubicBezTo>
                    <a:pt x="111822" y="66788"/>
                    <a:pt x="112112" y="66862"/>
                    <a:pt x="112391" y="66862"/>
                  </a:cubicBezTo>
                  <a:cubicBezTo>
                    <a:pt x="112769" y="66862"/>
                    <a:pt x="113129" y="66727"/>
                    <a:pt x="113437" y="66330"/>
                  </a:cubicBezTo>
                  <a:cubicBezTo>
                    <a:pt x="113540" y="66205"/>
                    <a:pt x="113700" y="66031"/>
                    <a:pt x="113856" y="66031"/>
                  </a:cubicBezTo>
                  <a:cubicBezTo>
                    <a:pt x="113960" y="66031"/>
                    <a:pt x="114062" y="66109"/>
                    <a:pt x="114145" y="66330"/>
                  </a:cubicBezTo>
                  <a:cubicBezTo>
                    <a:pt x="114543" y="67470"/>
                    <a:pt x="114802" y="68663"/>
                    <a:pt x="115286" y="69769"/>
                  </a:cubicBezTo>
                  <a:cubicBezTo>
                    <a:pt x="116271" y="72033"/>
                    <a:pt x="114940" y="74677"/>
                    <a:pt x="116858" y="76871"/>
                  </a:cubicBezTo>
                  <a:cubicBezTo>
                    <a:pt x="118241" y="78461"/>
                    <a:pt x="118362" y="80915"/>
                    <a:pt x="119900" y="82540"/>
                  </a:cubicBezTo>
                  <a:cubicBezTo>
                    <a:pt x="120401" y="82799"/>
                    <a:pt x="120885" y="83058"/>
                    <a:pt x="121386" y="83300"/>
                  </a:cubicBezTo>
                  <a:cubicBezTo>
                    <a:pt x="121538" y="83368"/>
                    <a:pt x="121699" y="83403"/>
                    <a:pt x="121846" y="83403"/>
                  </a:cubicBezTo>
                  <a:cubicBezTo>
                    <a:pt x="122184" y="83403"/>
                    <a:pt x="122445" y="83219"/>
                    <a:pt x="122337" y="82834"/>
                  </a:cubicBezTo>
                  <a:cubicBezTo>
                    <a:pt x="121818" y="80915"/>
                    <a:pt x="121991" y="78790"/>
                    <a:pt x="119969" y="77355"/>
                  </a:cubicBezTo>
                  <a:cubicBezTo>
                    <a:pt x="118414" y="76249"/>
                    <a:pt x="117239" y="74521"/>
                    <a:pt x="117463" y="72378"/>
                  </a:cubicBezTo>
                  <a:cubicBezTo>
                    <a:pt x="117528" y="71821"/>
                    <a:pt x="116912" y="70437"/>
                    <a:pt x="117695" y="70437"/>
                  </a:cubicBezTo>
                  <a:cubicBezTo>
                    <a:pt x="117955" y="70437"/>
                    <a:pt x="118371" y="70590"/>
                    <a:pt x="119019" y="70979"/>
                  </a:cubicBezTo>
                  <a:cubicBezTo>
                    <a:pt x="120194" y="71704"/>
                    <a:pt x="121386" y="72655"/>
                    <a:pt x="121749" y="73605"/>
                  </a:cubicBezTo>
                  <a:cubicBezTo>
                    <a:pt x="122096" y="74553"/>
                    <a:pt x="122434" y="74868"/>
                    <a:pt x="122776" y="74868"/>
                  </a:cubicBezTo>
                  <a:cubicBezTo>
                    <a:pt x="123251" y="74868"/>
                    <a:pt x="123732" y="74261"/>
                    <a:pt x="124255" y="73899"/>
                  </a:cubicBezTo>
                  <a:cubicBezTo>
                    <a:pt x="124531" y="73709"/>
                    <a:pt x="124721" y="73363"/>
                    <a:pt x="125015" y="73208"/>
                  </a:cubicBezTo>
                  <a:cubicBezTo>
                    <a:pt x="126743" y="72292"/>
                    <a:pt x="127210" y="70961"/>
                    <a:pt x="126743" y="69043"/>
                  </a:cubicBezTo>
                  <a:cubicBezTo>
                    <a:pt x="126294" y="67159"/>
                    <a:pt x="125292" y="65725"/>
                    <a:pt x="123892" y="64533"/>
                  </a:cubicBezTo>
                  <a:cubicBezTo>
                    <a:pt x="122596" y="63409"/>
                    <a:pt x="122285" y="62459"/>
                    <a:pt x="123546" y="61059"/>
                  </a:cubicBezTo>
                  <a:cubicBezTo>
                    <a:pt x="123952" y="60621"/>
                    <a:pt x="124332" y="60388"/>
                    <a:pt x="124705" y="60388"/>
                  </a:cubicBezTo>
                  <a:cubicBezTo>
                    <a:pt x="124936" y="60388"/>
                    <a:pt x="125164" y="60477"/>
                    <a:pt x="125395" y="60661"/>
                  </a:cubicBezTo>
                  <a:cubicBezTo>
                    <a:pt x="126000" y="61145"/>
                    <a:pt x="125810" y="61750"/>
                    <a:pt x="125119" y="62234"/>
                  </a:cubicBezTo>
                  <a:cubicBezTo>
                    <a:pt x="124618" y="62580"/>
                    <a:pt x="124445" y="63219"/>
                    <a:pt x="125050" y="63651"/>
                  </a:cubicBezTo>
                  <a:cubicBezTo>
                    <a:pt x="125442" y="63952"/>
                    <a:pt x="125858" y="64171"/>
                    <a:pt x="126268" y="64171"/>
                  </a:cubicBezTo>
                  <a:cubicBezTo>
                    <a:pt x="126635" y="64171"/>
                    <a:pt x="126996" y="63996"/>
                    <a:pt x="127331" y="63547"/>
                  </a:cubicBezTo>
                  <a:cubicBezTo>
                    <a:pt x="127694" y="63046"/>
                    <a:pt x="128247" y="62407"/>
                    <a:pt x="127469" y="61940"/>
                  </a:cubicBezTo>
                  <a:cubicBezTo>
                    <a:pt x="126398" y="61318"/>
                    <a:pt x="127037" y="61042"/>
                    <a:pt x="127590" y="60696"/>
                  </a:cubicBezTo>
                  <a:cubicBezTo>
                    <a:pt x="130061" y="59210"/>
                    <a:pt x="133449" y="59106"/>
                    <a:pt x="134693" y="55788"/>
                  </a:cubicBezTo>
                  <a:cubicBezTo>
                    <a:pt x="135298" y="54146"/>
                    <a:pt x="136093" y="52591"/>
                    <a:pt x="135851" y="50725"/>
                  </a:cubicBezTo>
                  <a:cubicBezTo>
                    <a:pt x="135522" y="48288"/>
                    <a:pt x="133932" y="46629"/>
                    <a:pt x="132498" y="44918"/>
                  </a:cubicBezTo>
                  <a:cubicBezTo>
                    <a:pt x="131772" y="44054"/>
                    <a:pt x="131859" y="43622"/>
                    <a:pt x="132775" y="43173"/>
                  </a:cubicBezTo>
                  <a:cubicBezTo>
                    <a:pt x="133120" y="43017"/>
                    <a:pt x="133397" y="42793"/>
                    <a:pt x="133362" y="42378"/>
                  </a:cubicBezTo>
                  <a:cubicBezTo>
                    <a:pt x="133345" y="41980"/>
                    <a:pt x="133051" y="41635"/>
                    <a:pt x="132671" y="41548"/>
                  </a:cubicBezTo>
                  <a:cubicBezTo>
                    <a:pt x="132227" y="41462"/>
                    <a:pt x="131713" y="41297"/>
                    <a:pt x="131292" y="41297"/>
                  </a:cubicBezTo>
                  <a:cubicBezTo>
                    <a:pt x="131122" y="41297"/>
                    <a:pt x="130968" y="41323"/>
                    <a:pt x="130839" y="41393"/>
                  </a:cubicBezTo>
                  <a:cubicBezTo>
                    <a:pt x="130667" y="41486"/>
                    <a:pt x="130517" y="41524"/>
                    <a:pt x="130385" y="41524"/>
                  </a:cubicBezTo>
                  <a:cubicBezTo>
                    <a:pt x="129751" y="41524"/>
                    <a:pt x="129496" y="40648"/>
                    <a:pt x="128935" y="40648"/>
                  </a:cubicBezTo>
                  <a:cubicBezTo>
                    <a:pt x="128871" y="40648"/>
                    <a:pt x="128804" y="40659"/>
                    <a:pt x="128731" y="40684"/>
                  </a:cubicBezTo>
                  <a:cubicBezTo>
                    <a:pt x="129025" y="40425"/>
                    <a:pt x="129336" y="40166"/>
                    <a:pt x="129612" y="39889"/>
                  </a:cubicBezTo>
                  <a:cubicBezTo>
                    <a:pt x="129699" y="39786"/>
                    <a:pt x="129768" y="39647"/>
                    <a:pt x="129802" y="39509"/>
                  </a:cubicBezTo>
                  <a:cubicBezTo>
                    <a:pt x="129896" y="39229"/>
                    <a:pt x="130059" y="38963"/>
                    <a:pt x="130355" y="38963"/>
                  </a:cubicBezTo>
                  <a:cubicBezTo>
                    <a:pt x="130388" y="38963"/>
                    <a:pt x="130423" y="38966"/>
                    <a:pt x="130459" y="38973"/>
                  </a:cubicBezTo>
                  <a:cubicBezTo>
                    <a:pt x="130822" y="39025"/>
                    <a:pt x="130718" y="39405"/>
                    <a:pt x="130753" y="39665"/>
                  </a:cubicBezTo>
                  <a:cubicBezTo>
                    <a:pt x="130885" y="40368"/>
                    <a:pt x="131150" y="40680"/>
                    <a:pt x="131522" y="40680"/>
                  </a:cubicBezTo>
                  <a:cubicBezTo>
                    <a:pt x="131781" y="40680"/>
                    <a:pt x="132092" y="40529"/>
                    <a:pt x="132446" y="40252"/>
                  </a:cubicBezTo>
                  <a:cubicBezTo>
                    <a:pt x="132816" y="39963"/>
                    <a:pt x="133198" y="39825"/>
                    <a:pt x="133552" y="39825"/>
                  </a:cubicBezTo>
                  <a:cubicBezTo>
                    <a:pt x="134190" y="39825"/>
                    <a:pt x="134735" y="40276"/>
                    <a:pt x="134935" y="41099"/>
                  </a:cubicBezTo>
                  <a:cubicBezTo>
                    <a:pt x="135004" y="41410"/>
                    <a:pt x="135246" y="41911"/>
                    <a:pt x="135436" y="41928"/>
                  </a:cubicBezTo>
                  <a:cubicBezTo>
                    <a:pt x="136836" y="42067"/>
                    <a:pt x="137130" y="43259"/>
                    <a:pt x="137441" y="44192"/>
                  </a:cubicBezTo>
                  <a:cubicBezTo>
                    <a:pt x="137757" y="45176"/>
                    <a:pt x="138205" y="45491"/>
                    <a:pt x="138710" y="45491"/>
                  </a:cubicBezTo>
                  <a:cubicBezTo>
                    <a:pt x="139226" y="45491"/>
                    <a:pt x="139803" y="45163"/>
                    <a:pt x="140361" y="44884"/>
                  </a:cubicBezTo>
                  <a:cubicBezTo>
                    <a:pt x="141813" y="44175"/>
                    <a:pt x="140586" y="43363"/>
                    <a:pt x="140327" y="42654"/>
                  </a:cubicBezTo>
                  <a:cubicBezTo>
                    <a:pt x="140188" y="42188"/>
                    <a:pt x="139739" y="41773"/>
                    <a:pt x="139324" y="41479"/>
                  </a:cubicBezTo>
                  <a:cubicBezTo>
                    <a:pt x="137717" y="40356"/>
                    <a:pt x="137648" y="38921"/>
                    <a:pt x="138305" y="37245"/>
                  </a:cubicBezTo>
                  <a:cubicBezTo>
                    <a:pt x="138533" y="36644"/>
                    <a:pt x="138753" y="36160"/>
                    <a:pt x="139216" y="36160"/>
                  </a:cubicBezTo>
                  <a:cubicBezTo>
                    <a:pt x="139418" y="36160"/>
                    <a:pt x="139666" y="36252"/>
                    <a:pt x="139981" y="36468"/>
                  </a:cubicBezTo>
                  <a:cubicBezTo>
                    <a:pt x="140121" y="36569"/>
                    <a:pt x="140268" y="36617"/>
                    <a:pt x="140413" y="36617"/>
                  </a:cubicBezTo>
                  <a:cubicBezTo>
                    <a:pt x="140661" y="36617"/>
                    <a:pt x="140902" y="36477"/>
                    <a:pt x="141087" y="36226"/>
                  </a:cubicBezTo>
                  <a:cubicBezTo>
                    <a:pt x="142573" y="34255"/>
                    <a:pt x="142850" y="29797"/>
                    <a:pt x="141640" y="27706"/>
                  </a:cubicBezTo>
                  <a:cubicBezTo>
                    <a:pt x="141485" y="27447"/>
                    <a:pt x="141104" y="27187"/>
                    <a:pt x="141398" y="26807"/>
                  </a:cubicBezTo>
                  <a:lnTo>
                    <a:pt x="141398" y="26807"/>
                  </a:lnTo>
                  <a:cubicBezTo>
                    <a:pt x="141623" y="26997"/>
                    <a:pt x="141917" y="27153"/>
                    <a:pt x="142072" y="27395"/>
                  </a:cubicBezTo>
                  <a:cubicBezTo>
                    <a:pt x="142988" y="28812"/>
                    <a:pt x="143869" y="30229"/>
                    <a:pt x="144733" y="31663"/>
                  </a:cubicBezTo>
                  <a:cubicBezTo>
                    <a:pt x="144984" y="32062"/>
                    <a:pt x="145261" y="32460"/>
                    <a:pt x="145713" y="32460"/>
                  </a:cubicBezTo>
                  <a:cubicBezTo>
                    <a:pt x="145790" y="32460"/>
                    <a:pt x="145872" y="32449"/>
                    <a:pt x="145960" y="32424"/>
                  </a:cubicBezTo>
                  <a:cubicBezTo>
                    <a:pt x="146323" y="32320"/>
                    <a:pt x="146825" y="32043"/>
                    <a:pt x="146928" y="31750"/>
                  </a:cubicBezTo>
                  <a:cubicBezTo>
                    <a:pt x="147118" y="31197"/>
                    <a:pt x="146496" y="30972"/>
                    <a:pt x="146151" y="30644"/>
                  </a:cubicBezTo>
                  <a:cubicBezTo>
                    <a:pt x="145805" y="30298"/>
                    <a:pt x="144889" y="29935"/>
                    <a:pt x="145511" y="29348"/>
                  </a:cubicBezTo>
                  <a:cubicBezTo>
                    <a:pt x="146220" y="28674"/>
                    <a:pt x="145701" y="28363"/>
                    <a:pt x="145373" y="27982"/>
                  </a:cubicBezTo>
                  <a:cubicBezTo>
                    <a:pt x="144924" y="27464"/>
                    <a:pt x="144353" y="27049"/>
                    <a:pt x="143904" y="26513"/>
                  </a:cubicBezTo>
                  <a:cubicBezTo>
                    <a:pt x="142452" y="24803"/>
                    <a:pt x="140309" y="24008"/>
                    <a:pt x="138927" y="23455"/>
                  </a:cubicBezTo>
                  <a:cubicBezTo>
                    <a:pt x="137233" y="22781"/>
                    <a:pt x="135350" y="23368"/>
                    <a:pt x="133794" y="22349"/>
                  </a:cubicBezTo>
                  <a:cubicBezTo>
                    <a:pt x="133621" y="22228"/>
                    <a:pt x="133120" y="22141"/>
                    <a:pt x="133379" y="21934"/>
                  </a:cubicBezTo>
                  <a:cubicBezTo>
                    <a:pt x="134416" y="21156"/>
                    <a:pt x="134192" y="19843"/>
                    <a:pt x="134814" y="18910"/>
                  </a:cubicBezTo>
                  <a:cubicBezTo>
                    <a:pt x="135183" y="18357"/>
                    <a:pt x="137525" y="17996"/>
                    <a:pt x="139389" y="17996"/>
                  </a:cubicBezTo>
                  <a:cubicBezTo>
                    <a:pt x="140321" y="17996"/>
                    <a:pt x="141133" y="18086"/>
                    <a:pt x="141519" y="18287"/>
                  </a:cubicBezTo>
                  <a:cubicBezTo>
                    <a:pt x="141913" y="18491"/>
                    <a:pt x="142318" y="18567"/>
                    <a:pt x="142722" y="18567"/>
                  </a:cubicBezTo>
                  <a:cubicBezTo>
                    <a:pt x="143310" y="18567"/>
                    <a:pt x="143896" y="18407"/>
                    <a:pt x="144440" y="18253"/>
                  </a:cubicBezTo>
                  <a:cubicBezTo>
                    <a:pt x="145183" y="18028"/>
                    <a:pt x="144301" y="17320"/>
                    <a:pt x="144440" y="16905"/>
                  </a:cubicBezTo>
                  <a:cubicBezTo>
                    <a:pt x="144595" y="16473"/>
                    <a:pt x="144232" y="15764"/>
                    <a:pt x="144803" y="15626"/>
                  </a:cubicBezTo>
                  <a:cubicBezTo>
                    <a:pt x="144894" y="15602"/>
                    <a:pt x="144986" y="15590"/>
                    <a:pt x="145078" y="15590"/>
                  </a:cubicBezTo>
                  <a:cubicBezTo>
                    <a:pt x="145503" y="15590"/>
                    <a:pt x="145922" y="15838"/>
                    <a:pt x="146306" y="16179"/>
                  </a:cubicBezTo>
                  <a:cubicBezTo>
                    <a:pt x="146709" y="16532"/>
                    <a:pt x="147171" y="16997"/>
                    <a:pt x="147617" y="16997"/>
                  </a:cubicBezTo>
                  <a:cubicBezTo>
                    <a:pt x="147935" y="16997"/>
                    <a:pt x="148244" y="16760"/>
                    <a:pt x="148518" y="16075"/>
                  </a:cubicBezTo>
                  <a:cubicBezTo>
                    <a:pt x="148584" y="15900"/>
                    <a:pt x="148692" y="15801"/>
                    <a:pt x="148828" y="15801"/>
                  </a:cubicBezTo>
                  <a:cubicBezTo>
                    <a:pt x="148906" y="15801"/>
                    <a:pt x="148994" y="15833"/>
                    <a:pt x="149088" y="15903"/>
                  </a:cubicBezTo>
                  <a:cubicBezTo>
                    <a:pt x="149348" y="16110"/>
                    <a:pt x="149348" y="16335"/>
                    <a:pt x="149192" y="16646"/>
                  </a:cubicBezTo>
                  <a:cubicBezTo>
                    <a:pt x="148743" y="17596"/>
                    <a:pt x="147965" y="18547"/>
                    <a:pt x="147965" y="19497"/>
                  </a:cubicBezTo>
                  <a:cubicBezTo>
                    <a:pt x="147931" y="21122"/>
                    <a:pt x="148708" y="22677"/>
                    <a:pt x="150022" y="23627"/>
                  </a:cubicBezTo>
                  <a:cubicBezTo>
                    <a:pt x="151231" y="24561"/>
                    <a:pt x="152631" y="25269"/>
                    <a:pt x="153582" y="26513"/>
                  </a:cubicBezTo>
                  <a:cubicBezTo>
                    <a:pt x="153835" y="26852"/>
                    <a:pt x="154112" y="27339"/>
                    <a:pt x="154580" y="27339"/>
                  </a:cubicBezTo>
                  <a:cubicBezTo>
                    <a:pt x="154686" y="27339"/>
                    <a:pt x="154802" y="27314"/>
                    <a:pt x="154930" y="27257"/>
                  </a:cubicBezTo>
                  <a:cubicBezTo>
                    <a:pt x="155621" y="26928"/>
                    <a:pt x="155673" y="26271"/>
                    <a:pt x="155604" y="25615"/>
                  </a:cubicBezTo>
                  <a:cubicBezTo>
                    <a:pt x="155448" y="24025"/>
                    <a:pt x="155863" y="22435"/>
                    <a:pt x="154739" y="20845"/>
                  </a:cubicBezTo>
                  <a:cubicBezTo>
                    <a:pt x="154065" y="19877"/>
                    <a:pt x="153772" y="18823"/>
                    <a:pt x="152406" y="18737"/>
                  </a:cubicBezTo>
                  <a:cubicBezTo>
                    <a:pt x="152044" y="18720"/>
                    <a:pt x="151940" y="18478"/>
                    <a:pt x="151888" y="18201"/>
                  </a:cubicBezTo>
                  <a:cubicBezTo>
                    <a:pt x="151820" y="17931"/>
                    <a:pt x="151918" y="17578"/>
                    <a:pt x="152229" y="17578"/>
                  </a:cubicBezTo>
                  <a:cubicBezTo>
                    <a:pt x="152236" y="17578"/>
                    <a:pt x="152243" y="17579"/>
                    <a:pt x="152251" y="17579"/>
                  </a:cubicBezTo>
                  <a:cubicBezTo>
                    <a:pt x="152284" y="17581"/>
                    <a:pt x="152317" y="17582"/>
                    <a:pt x="152350" y="17582"/>
                  </a:cubicBezTo>
                  <a:cubicBezTo>
                    <a:pt x="153000" y="17582"/>
                    <a:pt x="153628" y="17254"/>
                    <a:pt x="154277" y="17254"/>
                  </a:cubicBezTo>
                  <a:cubicBezTo>
                    <a:pt x="154558" y="17254"/>
                    <a:pt x="154844" y="17316"/>
                    <a:pt x="155137" y="17493"/>
                  </a:cubicBezTo>
                  <a:cubicBezTo>
                    <a:pt x="155393" y="17649"/>
                    <a:pt x="155627" y="17726"/>
                    <a:pt x="155836" y="17726"/>
                  </a:cubicBezTo>
                  <a:cubicBezTo>
                    <a:pt x="156249" y="17726"/>
                    <a:pt x="156566" y="17427"/>
                    <a:pt x="156761" y="16853"/>
                  </a:cubicBezTo>
                  <a:cubicBezTo>
                    <a:pt x="157072" y="15920"/>
                    <a:pt x="157954" y="15505"/>
                    <a:pt x="158662" y="15039"/>
                  </a:cubicBezTo>
                  <a:cubicBezTo>
                    <a:pt x="158771" y="14969"/>
                    <a:pt x="158912" y="14953"/>
                    <a:pt x="159064" y="14953"/>
                  </a:cubicBezTo>
                  <a:cubicBezTo>
                    <a:pt x="159192" y="14953"/>
                    <a:pt x="159327" y="14964"/>
                    <a:pt x="159458" y="14964"/>
                  </a:cubicBezTo>
                  <a:cubicBezTo>
                    <a:pt x="159792" y="14964"/>
                    <a:pt x="160100" y="14892"/>
                    <a:pt x="160183" y="14382"/>
                  </a:cubicBezTo>
                  <a:cubicBezTo>
                    <a:pt x="160304" y="13501"/>
                    <a:pt x="159475" y="13310"/>
                    <a:pt x="158887" y="12965"/>
                  </a:cubicBezTo>
                  <a:cubicBezTo>
                    <a:pt x="158662" y="12827"/>
                    <a:pt x="158334" y="12550"/>
                    <a:pt x="158351" y="12395"/>
                  </a:cubicBezTo>
                  <a:cubicBezTo>
                    <a:pt x="158404" y="12154"/>
                    <a:pt x="158582" y="12097"/>
                    <a:pt x="158776" y="12097"/>
                  </a:cubicBezTo>
                  <a:cubicBezTo>
                    <a:pt x="158903" y="12097"/>
                    <a:pt x="159037" y="12122"/>
                    <a:pt x="159146" y="12135"/>
                  </a:cubicBezTo>
                  <a:cubicBezTo>
                    <a:pt x="160460" y="12308"/>
                    <a:pt x="161652" y="12999"/>
                    <a:pt x="163017" y="12999"/>
                  </a:cubicBezTo>
                  <a:cubicBezTo>
                    <a:pt x="163570" y="12999"/>
                    <a:pt x="163795" y="12913"/>
                    <a:pt x="164002" y="12274"/>
                  </a:cubicBezTo>
                  <a:cubicBezTo>
                    <a:pt x="164745" y="10182"/>
                    <a:pt x="163311" y="10010"/>
                    <a:pt x="161998" y="9923"/>
                  </a:cubicBezTo>
                  <a:cubicBezTo>
                    <a:pt x="160218" y="9820"/>
                    <a:pt x="158438" y="9543"/>
                    <a:pt x="156710" y="9076"/>
                  </a:cubicBezTo>
                  <a:cubicBezTo>
                    <a:pt x="153313" y="8169"/>
                    <a:pt x="149984" y="6872"/>
                    <a:pt x="146431" y="6872"/>
                  </a:cubicBezTo>
                  <a:cubicBezTo>
                    <a:pt x="145249" y="6872"/>
                    <a:pt x="144041" y="7016"/>
                    <a:pt x="142798" y="7366"/>
                  </a:cubicBezTo>
                  <a:cubicBezTo>
                    <a:pt x="142441" y="7468"/>
                    <a:pt x="142044" y="7507"/>
                    <a:pt x="141624" y="7507"/>
                  </a:cubicBezTo>
                  <a:cubicBezTo>
                    <a:pt x="140475" y="7507"/>
                    <a:pt x="139148" y="7211"/>
                    <a:pt x="137959" y="7072"/>
                  </a:cubicBezTo>
                  <a:cubicBezTo>
                    <a:pt x="135760" y="6810"/>
                    <a:pt x="133765" y="5577"/>
                    <a:pt x="131513" y="5577"/>
                  </a:cubicBezTo>
                  <a:cubicBezTo>
                    <a:pt x="131235" y="5577"/>
                    <a:pt x="130953" y="5596"/>
                    <a:pt x="130666" y="5637"/>
                  </a:cubicBezTo>
                  <a:cubicBezTo>
                    <a:pt x="130197" y="5701"/>
                    <a:pt x="129713" y="5752"/>
                    <a:pt x="129231" y="5752"/>
                  </a:cubicBezTo>
                  <a:cubicBezTo>
                    <a:pt x="128525" y="5752"/>
                    <a:pt x="127823" y="5641"/>
                    <a:pt x="127175" y="5292"/>
                  </a:cubicBezTo>
                  <a:cubicBezTo>
                    <a:pt x="124583" y="3857"/>
                    <a:pt x="121352" y="4808"/>
                    <a:pt x="118811" y="3097"/>
                  </a:cubicBezTo>
                  <a:cubicBezTo>
                    <a:pt x="118623" y="2965"/>
                    <a:pt x="118385" y="2894"/>
                    <a:pt x="118144" y="2894"/>
                  </a:cubicBezTo>
                  <a:cubicBezTo>
                    <a:pt x="117786" y="2894"/>
                    <a:pt x="117421" y="3050"/>
                    <a:pt x="117204" y="3391"/>
                  </a:cubicBezTo>
                  <a:cubicBezTo>
                    <a:pt x="116737" y="4117"/>
                    <a:pt x="117601" y="4134"/>
                    <a:pt x="117930" y="4462"/>
                  </a:cubicBezTo>
                  <a:cubicBezTo>
                    <a:pt x="118103" y="4670"/>
                    <a:pt x="118154" y="4946"/>
                    <a:pt x="118068" y="5188"/>
                  </a:cubicBezTo>
                  <a:cubicBezTo>
                    <a:pt x="117958" y="5398"/>
                    <a:pt x="116241" y="5510"/>
                    <a:pt x="114740" y="5510"/>
                  </a:cubicBezTo>
                  <a:cubicBezTo>
                    <a:pt x="113645" y="5510"/>
                    <a:pt x="112664" y="5450"/>
                    <a:pt x="112503" y="5326"/>
                  </a:cubicBezTo>
                  <a:cubicBezTo>
                    <a:pt x="111242" y="4410"/>
                    <a:pt x="109825" y="3719"/>
                    <a:pt x="108321" y="3287"/>
                  </a:cubicBezTo>
                  <a:cubicBezTo>
                    <a:pt x="108108" y="3224"/>
                    <a:pt x="107902" y="3198"/>
                    <a:pt x="107703" y="3198"/>
                  </a:cubicBezTo>
                  <a:cubicBezTo>
                    <a:pt x="106742" y="3198"/>
                    <a:pt x="105934" y="3807"/>
                    <a:pt x="105084" y="3807"/>
                  </a:cubicBezTo>
                  <a:cubicBezTo>
                    <a:pt x="105000" y="3807"/>
                    <a:pt x="104915" y="3801"/>
                    <a:pt x="104830" y="3788"/>
                  </a:cubicBezTo>
                  <a:cubicBezTo>
                    <a:pt x="102083" y="3391"/>
                    <a:pt x="99266" y="3909"/>
                    <a:pt x="96760" y="1559"/>
                  </a:cubicBezTo>
                  <a:cubicBezTo>
                    <a:pt x="95295" y="185"/>
                    <a:pt x="93272" y="50"/>
                    <a:pt x="91223" y="50"/>
                  </a:cubicBezTo>
                  <a:cubicBezTo>
                    <a:pt x="90718" y="50"/>
                    <a:pt x="90212" y="58"/>
                    <a:pt x="89713" y="58"/>
                  </a:cubicBezTo>
                  <a:cubicBezTo>
                    <a:pt x="89152" y="58"/>
                    <a:pt x="88600" y="48"/>
                    <a:pt x="88067" y="4"/>
                  </a:cubicBezTo>
                  <a:cubicBezTo>
                    <a:pt x="88037" y="2"/>
                    <a:pt x="88007" y="1"/>
                    <a:pt x="87976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" name="Google Shape;3293;p84"/>
            <p:cNvSpPr/>
            <p:nvPr/>
          </p:nvSpPr>
          <p:spPr>
            <a:xfrm>
              <a:off x="5913800" y="3523050"/>
              <a:ext cx="1109075" cy="813875"/>
            </a:xfrm>
            <a:custGeom>
              <a:avLst/>
              <a:gdLst/>
              <a:ahLst/>
              <a:cxnLst/>
              <a:rect l="l" t="t" r="r" b="b"/>
              <a:pathLst>
                <a:path w="44363" h="32555" extrusionOk="0">
                  <a:moveTo>
                    <a:pt x="28245" y="1"/>
                  </a:moveTo>
                  <a:cubicBezTo>
                    <a:pt x="27747" y="1"/>
                    <a:pt x="27602" y="373"/>
                    <a:pt x="27634" y="804"/>
                  </a:cubicBezTo>
                  <a:cubicBezTo>
                    <a:pt x="27737" y="2117"/>
                    <a:pt x="27979" y="3482"/>
                    <a:pt x="27996" y="4778"/>
                  </a:cubicBezTo>
                  <a:cubicBezTo>
                    <a:pt x="28014" y="5660"/>
                    <a:pt x="28567" y="7094"/>
                    <a:pt x="27634" y="7267"/>
                  </a:cubicBezTo>
                  <a:cubicBezTo>
                    <a:pt x="27521" y="7286"/>
                    <a:pt x="27406" y="7295"/>
                    <a:pt x="27290" y="7295"/>
                  </a:cubicBezTo>
                  <a:cubicBezTo>
                    <a:pt x="25431" y="7295"/>
                    <a:pt x="23230" y="4918"/>
                    <a:pt x="23555" y="3275"/>
                  </a:cubicBezTo>
                  <a:cubicBezTo>
                    <a:pt x="23754" y="2264"/>
                    <a:pt x="23333" y="1317"/>
                    <a:pt x="22034" y="1317"/>
                  </a:cubicBezTo>
                  <a:cubicBezTo>
                    <a:pt x="21978" y="1317"/>
                    <a:pt x="21920" y="1318"/>
                    <a:pt x="21862" y="1322"/>
                  </a:cubicBezTo>
                  <a:cubicBezTo>
                    <a:pt x="21814" y="1325"/>
                    <a:pt x="21765" y="1327"/>
                    <a:pt x="21716" y="1327"/>
                  </a:cubicBezTo>
                  <a:cubicBezTo>
                    <a:pt x="20777" y="1327"/>
                    <a:pt x="19668" y="752"/>
                    <a:pt x="18692" y="752"/>
                  </a:cubicBezTo>
                  <a:cubicBezTo>
                    <a:pt x="18107" y="752"/>
                    <a:pt x="17570" y="958"/>
                    <a:pt x="17144" y="1616"/>
                  </a:cubicBezTo>
                  <a:cubicBezTo>
                    <a:pt x="16642" y="2376"/>
                    <a:pt x="15295" y="2826"/>
                    <a:pt x="15191" y="4035"/>
                  </a:cubicBezTo>
                  <a:cubicBezTo>
                    <a:pt x="15162" y="4430"/>
                    <a:pt x="15144" y="4616"/>
                    <a:pt x="15002" y="4616"/>
                  </a:cubicBezTo>
                  <a:cubicBezTo>
                    <a:pt x="14889" y="4616"/>
                    <a:pt x="14698" y="4499"/>
                    <a:pt x="14361" y="4277"/>
                  </a:cubicBezTo>
                  <a:cubicBezTo>
                    <a:pt x="13724" y="3844"/>
                    <a:pt x="13113" y="3612"/>
                    <a:pt x="12606" y="3612"/>
                  </a:cubicBezTo>
                  <a:cubicBezTo>
                    <a:pt x="12042" y="3612"/>
                    <a:pt x="11607" y="3900"/>
                    <a:pt x="11406" y="4519"/>
                  </a:cubicBezTo>
                  <a:cubicBezTo>
                    <a:pt x="10784" y="6334"/>
                    <a:pt x="8710" y="7215"/>
                    <a:pt x="8624" y="9392"/>
                  </a:cubicBezTo>
                  <a:cubicBezTo>
                    <a:pt x="8607" y="10153"/>
                    <a:pt x="7933" y="10619"/>
                    <a:pt x="7086" y="10879"/>
                  </a:cubicBezTo>
                  <a:cubicBezTo>
                    <a:pt x="5669" y="11311"/>
                    <a:pt x="4355" y="11864"/>
                    <a:pt x="3007" y="12382"/>
                  </a:cubicBezTo>
                  <a:cubicBezTo>
                    <a:pt x="1003" y="13160"/>
                    <a:pt x="0" y="16910"/>
                    <a:pt x="1538" y="19018"/>
                  </a:cubicBezTo>
                  <a:cubicBezTo>
                    <a:pt x="2835" y="20798"/>
                    <a:pt x="3128" y="22595"/>
                    <a:pt x="3992" y="24375"/>
                  </a:cubicBezTo>
                  <a:cubicBezTo>
                    <a:pt x="4494" y="25360"/>
                    <a:pt x="4424" y="26276"/>
                    <a:pt x="3750" y="26950"/>
                  </a:cubicBezTo>
                  <a:cubicBezTo>
                    <a:pt x="3353" y="27348"/>
                    <a:pt x="3509" y="27797"/>
                    <a:pt x="4148" y="28298"/>
                  </a:cubicBezTo>
                  <a:cubicBezTo>
                    <a:pt x="5020" y="28962"/>
                    <a:pt x="5824" y="29302"/>
                    <a:pt x="6549" y="29302"/>
                  </a:cubicBezTo>
                  <a:cubicBezTo>
                    <a:pt x="7089" y="29302"/>
                    <a:pt x="7586" y="29114"/>
                    <a:pt x="8036" y="28730"/>
                  </a:cubicBezTo>
                  <a:cubicBezTo>
                    <a:pt x="8740" y="28095"/>
                    <a:pt x="9643" y="27747"/>
                    <a:pt x="10576" y="27747"/>
                  </a:cubicBezTo>
                  <a:cubicBezTo>
                    <a:pt x="10811" y="27747"/>
                    <a:pt x="11049" y="27769"/>
                    <a:pt x="11285" y="27814"/>
                  </a:cubicBezTo>
                  <a:cubicBezTo>
                    <a:pt x="11420" y="27836"/>
                    <a:pt x="11551" y="27846"/>
                    <a:pt x="11676" y="27846"/>
                  </a:cubicBezTo>
                  <a:cubicBezTo>
                    <a:pt x="12065" y="27846"/>
                    <a:pt x="12402" y="27743"/>
                    <a:pt x="12650" y="27521"/>
                  </a:cubicBezTo>
                  <a:cubicBezTo>
                    <a:pt x="14551" y="25793"/>
                    <a:pt x="17368" y="25343"/>
                    <a:pt x="20047" y="24790"/>
                  </a:cubicBezTo>
                  <a:cubicBezTo>
                    <a:pt x="20247" y="24746"/>
                    <a:pt x="20464" y="24721"/>
                    <a:pt x="20691" y="24721"/>
                  </a:cubicBezTo>
                  <a:cubicBezTo>
                    <a:pt x="21623" y="24721"/>
                    <a:pt x="22712" y="25150"/>
                    <a:pt x="23365" y="26484"/>
                  </a:cubicBezTo>
                  <a:cubicBezTo>
                    <a:pt x="23667" y="27105"/>
                    <a:pt x="23855" y="28198"/>
                    <a:pt x="25083" y="28198"/>
                  </a:cubicBezTo>
                  <a:cubicBezTo>
                    <a:pt x="25120" y="28198"/>
                    <a:pt x="25158" y="28197"/>
                    <a:pt x="25197" y="28195"/>
                  </a:cubicBezTo>
                  <a:cubicBezTo>
                    <a:pt x="25345" y="28183"/>
                    <a:pt x="25455" y="28022"/>
                    <a:pt x="25593" y="28022"/>
                  </a:cubicBezTo>
                  <a:cubicBezTo>
                    <a:pt x="25664" y="28022"/>
                    <a:pt x="25742" y="28065"/>
                    <a:pt x="25836" y="28195"/>
                  </a:cubicBezTo>
                  <a:cubicBezTo>
                    <a:pt x="25923" y="28298"/>
                    <a:pt x="25767" y="28592"/>
                    <a:pt x="25612" y="28713"/>
                  </a:cubicBezTo>
                  <a:cubicBezTo>
                    <a:pt x="25318" y="28938"/>
                    <a:pt x="24903" y="29128"/>
                    <a:pt x="25283" y="29646"/>
                  </a:cubicBezTo>
                  <a:cubicBezTo>
                    <a:pt x="25508" y="29871"/>
                    <a:pt x="25802" y="30026"/>
                    <a:pt x="26113" y="30078"/>
                  </a:cubicBezTo>
                  <a:cubicBezTo>
                    <a:pt x="26172" y="30086"/>
                    <a:pt x="26229" y="30090"/>
                    <a:pt x="26283" y="30090"/>
                  </a:cubicBezTo>
                  <a:cubicBezTo>
                    <a:pt x="26710" y="30090"/>
                    <a:pt x="27006" y="29856"/>
                    <a:pt x="27098" y="29473"/>
                  </a:cubicBezTo>
                  <a:cubicBezTo>
                    <a:pt x="27115" y="29335"/>
                    <a:pt x="27098" y="29197"/>
                    <a:pt x="27029" y="29076"/>
                  </a:cubicBezTo>
                  <a:cubicBezTo>
                    <a:pt x="26976" y="28903"/>
                    <a:pt x="26992" y="28848"/>
                    <a:pt x="27041" y="28848"/>
                  </a:cubicBezTo>
                  <a:cubicBezTo>
                    <a:pt x="27105" y="28848"/>
                    <a:pt x="27225" y="28941"/>
                    <a:pt x="27322" y="28990"/>
                  </a:cubicBezTo>
                  <a:cubicBezTo>
                    <a:pt x="27824" y="29266"/>
                    <a:pt x="28463" y="29473"/>
                    <a:pt x="28169" y="30113"/>
                  </a:cubicBezTo>
                  <a:cubicBezTo>
                    <a:pt x="27945" y="30597"/>
                    <a:pt x="28117" y="31029"/>
                    <a:pt x="28809" y="31461"/>
                  </a:cubicBezTo>
                  <a:cubicBezTo>
                    <a:pt x="30199" y="32318"/>
                    <a:pt x="31628" y="32554"/>
                    <a:pt x="32898" y="32554"/>
                  </a:cubicBezTo>
                  <a:cubicBezTo>
                    <a:pt x="33522" y="32554"/>
                    <a:pt x="34108" y="32497"/>
                    <a:pt x="34633" y="32429"/>
                  </a:cubicBezTo>
                  <a:cubicBezTo>
                    <a:pt x="36672" y="32135"/>
                    <a:pt x="39299" y="31824"/>
                    <a:pt x="39299" y="29145"/>
                  </a:cubicBezTo>
                  <a:cubicBezTo>
                    <a:pt x="39299" y="28938"/>
                    <a:pt x="39541" y="28799"/>
                    <a:pt x="39592" y="28575"/>
                  </a:cubicBezTo>
                  <a:cubicBezTo>
                    <a:pt x="40024" y="26968"/>
                    <a:pt x="41804" y="26363"/>
                    <a:pt x="42496" y="24998"/>
                  </a:cubicBezTo>
                  <a:cubicBezTo>
                    <a:pt x="44224" y="21559"/>
                    <a:pt x="44362" y="17722"/>
                    <a:pt x="40232" y="13661"/>
                  </a:cubicBezTo>
                  <a:cubicBezTo>
                    <a:pt x="38953" y="12399"/>
                    <a:pt x="38037" y="10671"/>
                    <a:pt x="36309" y="9859"/>
                  </a:cubicBezTo>
                  <a:cubicBezTo>
                    <a:pt x="34494" y="9012"/>
                    <a:pt x="34080" y="7716"/>
                    <a:pt x="33509" y="6472"/>
                  </a:cubicBezTo>
                  <a:cubicBezTo>
                    <a:pt x="33388" y="5608"/>
                    <a:pt x="33008" y="4761"/>
                    <a:pt x="32213" y="4346"/>
                  </a:cubicBezTo>
                  <a:cubicBezTo>
                    <a:pt x="30658" y="3465"/>
                    <a:pt x="30278" y="2100"/>
                    <a:pt x="29414" y="942"/>
                  </a:cubicBezTo>
                  <a:cubicBezTo>
                    <a:pt x="29120" y="544"/>
                    <a:pt x="28947" y="78"/>
                    <a:pt x="28377" y="9"/>
                  </a:cubicBezTo>
                  <a:cubicBezTo>
                    <a:pt x="28330" y="3"/>
                    <a:pt x="28287" y="1"/>
                    <a:pt x="28245" y="1"/>
                  </a:cubicBezTo>
                  <a:close/>
                </a:path>
              </a:pathLst>
            </a:custGeom>
            <a:solidFill>
              <a:srgbClr val="FFAB40"/>
            </a:solidFill>
            <a:ln>
              <a:headEnd type="none" w="sm" len="sm"/>
              <a:tailEnd type="none" w="sm" len="sm"/>
            </a:ln>
            <a:effectLst/>
          </p:spPr>
          <p:style>
            <a:lnRef idx="0">
              <a:srgbClr val="FFFFFF"/>
            </a:lnRef>
            <a:fillRef idx="1">
              <a:srgbClr val="FFAB40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" name="Google Shape;3294;p84"/>
            <p:cNvSpPr/>
            <p:nvPr/>
          </p:nvSpPr>
          <p:spPr>
            <a:xfrm>
              <a:off x="6442175" y="3238700"/>
              <a:ext cx="571625" cy="311800"/>
            </a:xfrm>
            <a:custGeom>
              <a:avLst/>
              <a:gdLst/>
              <a:ahLst/>
              <a:cxnLst/>
              <a:rect l="l" t="t" r="r" b="b"/>
              <a:pathLst>
                <a:path w="22865" h="12472" extrusionOk="0">
                  <a:moveTo>
                    <a:pt x="3070" y="1"/>
                  </a:moveTo>
                  <a:cubicBezTo>
                    <a:pt x="2939" y="1"/>
                    <a:pt x="2792" y="15"/>
                    <a:pt x="2627" y="46"/>
                  </a:cubicBezTo>
                  <a:cubicBezTo>
                    <a:pt x="1833" y="202"/>
                    <a:pt x="830" y="29"/>
                    <a:pt x="415" y="927"/>
                  </a:cubicBezTo>
                  <a:cubicBezTo>
                    <a:pt x="1" y="1826"/>
                    <a:pt x="934" y="1861"/>
                    <a:pt x="1400" y="2189"/>
                  </a:cubicBezTo>
                  <a:cubicBezTo>
                    <a:pt x="1504" y="2258"/>
                    <a:pt x="1366" y="2569"/>
                    <a:pt x="1435" y="2742"/>
                  </a:cubicBezTo>
                  <a:cubicBezTo>
                    <a:pt x="1757" y="3623"/>
                    <a:pt x="1963" y="4886"/>
                    <a:pt x="3062" y="4886"/>
                  </a:cubicBezTo>
                  <a:cubicBezTo>
                    <a:pt x="3084" y="4886"/>
                    <a:pt x="3106" y="4886"/>
                    <a:pt x="3129" y="4885"/>
                  </a:cubicBezTo>
                  <a:cubicBezTo>
                    <a:pt x="3207" y="4880"/>
                    <a:pt x="3284" y="4878"/>
                    <a:pt x="3360" y="4878"/>
                  </a:cubicBezTo>
                  <a:cubicBezTo>
                    <a:pt x="4698" y="4878"/>
                    <a:pt x="5731" y="5570"/>
                    <a:pt x="6810" y="6077"/>
                  </a:cubicBezTo>
                  <a:cubicBezTo>
                    <a:pt x="7328" y="6319"/>
                    <a:pt x="8019" y="7322"/>
                    <a:pt x="7207" y="8203"/>
                  </a:cubicBezTo>
                  <a:cubicBezTo>
                    <a:pt x="6913" y="8531"/>
                    <a:pt x="6948" y="8911"/>
                    <a:pt x="7121" y="9292"/>
                  </a:cubicBezTo>
                  <a:cubicBezTo>
                    <a:pt x="7274" y="9613"/>
                    <a:pt x="7597" y="9810"/>
                    <a:pt x="7934" y="9810"/>
                  </a:cubicBezTo>
                  <a:cubicBezTo>
                    <a:pt x="8014" y="9810"/>
                    <a:pt x="8095" y="9799"/>
                    <a:pt x="8175" y="9775"/>
                  </a:cubicBezTo>
                  <a:cubicBezTo>
                    <a:pt x="8275" y="9755"/>
                    <a:pt x="8368" y="9745"/>
                    <a:pt x="8457" y="9745"/>
                  </a:cubicBezTo>
                  <a:cubicBezTo>
                    <a:pt x="8811" y="9745"/>
                    <a:pt x="9087" y="9900"/>
                    <a:pt x="9419" y="10121"/>
                  </a:cubicBezTo>
                  <a:cubicBezTo>
                    <a:pt x="10079" y="10569"/>
                    <a:pt x="10930" y="10787"/>
                    <a:pt x="11688" y="10787"/>
                  </a:cubicBezTo>
                  <a:cubicBezTo>
                    <a:pt x="12538" y="10787"/>
                    <a:pt x="13270" y="10513"/>
                    <a:pt x="13480" y="9983"/>
                  </a:cubicBezTo>
                  <a:cubicBezTo>
                    <a:pt x="13648" y="9563"/>
                    <a:pt x="13555" y="9014"/>
                    <a:pt x="14230" y="9014"/>
                  </a:cubicBezTo>
                  <a:cubicBezTo>
                    <a:pt x="14250" y="9014"/>
                    <a:pt x="14271" y="9014"/>
                    <a:pt x="14293" y="9015"/>
                  </a:cubicBezTo>
                  <a:cubicBezTo>
                    <a:pt x="15036" y="9050"/>
                    <a:pt x="15381" y="9516"/>
                    <a:pt x="15450" y="10138"/>
                  </a:cubicBezTo>
                  <a:cubicBezTo>
                    <a:pt x="15640" y="11486"/>
                    <a:pt x="16522" y="11953"/>
                    <a:pt x="17697" y="11988"/>
                  </a:cubicBezTo>
                  <a:cubicBezTo>
                    <a:pt x="18224" y="11988"/>
                    <a:pt x="18870" y="12472"/>
                    <a:pt x="19366" y="12472"/>
                  </a:cubicBezTo>
                  <a:cubicBezTo>
                    <a:pt x="19602" y="12472"/>
                    <a:pt x="19804" y="12362"/>
                    <a:pt x="19944" y="12039"/>
                  </a:cubicBezTo>
                  <a:cubicBezTo>
                    <a:pt x="20289" y="11210"/>
                    <a:pt x="19287" y="10398"/>
                    <a:pt x="18596" y="9758"/>
                  </a:cubicBezTo>
                  <a:cubicBezTo>
                    <a:pt x="18164" y="9361"/>
                    <a:pt x="17420" y="8825"/>
                    <a:pt x="17749" y="8272"/>
                  </a:cubicBezTo>
                  <a:cubicBezTo>
                    <a:pt x="17984" y="7884"/>
                    <a:pt x="18253" y="7197"/>
                    <a:pt x="18937" y="7197"/>
                  </a:cubicBezTo>
                  <a:cubicBezTo>
                    <a:pt x="19107" y="7197"/>
                    <a:pt x="19302" y="7239"/>
                    <a:pt x="19529" y="7339"/>
                  </a:cubicBezTo>
                  <a:cubicBezTo>
                    <a:pt x="19732" y="7429"/>
                    <a:pt x="19935" y="7468"/>
                    <a:pt x="20135" y="7468"/>
                  </a:cubicBezTo>
                  <a:cubicBezTo>
                    <a:pt x="20854" y="7468"/>
                    <a:pt x="21544" y="6970"/>
                    <a:pt x="22138" y="6578"/>
                  </a:cubicBezTo>
                  <a:cubicBezTo>
                    <a:pt x="22795" y="6146"/>
                    <a:pt x="22864" y="5248"/>
                    <a:pt x="22311" y="4643"/>
                  </a:cubicBezTo>
                  <a:cubicBezTo>
                    <a:pt x="22115" y="4425"/>
                    <a:pt x="21948" y="4340"/>
                    <a:pt x="21799" y="4340"/>
                  </a:cubicBezTo>
                  <a:cubicBezTo>
                    <a:pt x="21465" y="4340"/>
                    <a:pt x="21227" y="4774"/>
                    <a:pt x="20963" y="5110"/>
                  </a:cubicBezTo>
                  <a:cubicBezTo>
                    <a:pt x="20756" y="5334"/>
                    <a:pt x="20479" y="5472"/>
                    <a:pt x="20168" y="5507"/>
                  </a:cubicBezTo>
                  <a:cubicBezTo>
                    <a:pt x="20112" y="5512"/>
                    <a:pt x="20051" y="5514"/>
                    <a:pt x="19986" y="5514"/>
                  </a:cubicBezTo>
                  <a:cubicBezTo>
                    <a:pt x="18639" y="5514"/>
                    <a:pt x="15548" y="4518"/>
                    <a:pt x="14344" y="3727"/>
                  </a:cubicBezTo>
                  <a:cubicBezTo>
                    <a:pt x="13999" y="3485"/>
                    <a:pt x="13636" y="3295"/>
                    <a:pt x="13238" y="3139"/>
                  </a:cubicBezTo>
                  <a:cubicBezTo>
                    <a:pt x="11925" y="2690"/>
                    <a:pt x="10473" y="2465"/>
                    <a:pt x="9298" y="1774"/>
                  </a:cubicBezTo>
                  <a:cubicBezTo>
                    <a:pt x="8770" y="1458"/>
                    <a:pt x="8301" y="1322"/>
                    <a:pt x="7877" y="1322"/>
                  </a:cubicBezTo>
                  <a:cubicBezTo>
                    <a:pt x="7093" y="1322"/>
                    <a:pt x="6459" y="1787"/>
                    <a:pt x="5876" y="2448"/>
                  </a:cubicBezTo>
                  <a:cubicBezTo>
                    <a:pt x="5497" y="2886"/>
                    <a:pt x="5240" y="3062"/>
                    <a:pt x="5050" y="3062"/>
                  </a:cubicBezTo>
                  <a:cubicBezTo>
                    <a:pt x="4739" y="3062"/>
                    <a:pt x="4614" y="2586"/>
                    <a:pt x="4442" y="2016"/>
                  </a:cubicBezTo>
                  <a:cubicBezTo>
                    <a:pt x="4193" y="1191"/>
                    <a:pt x="4266" y="1"/>
                    <a:pt x="3070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" name="Google Shape;3295;p84"/>
            <p:cNvSpPr/>
            <p:nvPr/>
          </p:nvSpPr>
          <p:spPr>
            <a:xfrm>
              <a:off x="5898675" y="3029225"/>
              <a:ext cx="282150" cy="318450"/>
            </a:xfrm>
            <a:custGeom>
              <a:avLst/>
              <a:gdLst/>
              <a:ahLst/>
              <a:cxnLst/>
              <a:rect l="l" t="t" r="r" b="b"/>
              <a:pathLst>
                <a:path w="11286" h="12738" extrusionOk="0">
                  <a:moveTo>
                    <a:pt x="8163" y="0"/>
                  </a:moveTo>
                  <a:cubicBezTo>
                    <a:pt x="7646" y="0"/>
                    <a:pt x="7307" y="634"/>
                    <a:pt x="7121" y="1115"/>
                  </a:cubicBezTo>
                  <a:cubicBezTo>
                    <a:pt x="6498" y="2618"/>
                    <a:pt x="5081" y="3362"/>
                    <a:pt x="4027" y="4450"/>
                  </a:cubicBezTo>
                  <a:cubicBezTo>
                    <a:pt x="3562" y="4916"/>
                    <a:pt x="2753" y="5709"/>
                    <a:pt x="2170" y="5709"/>
                  </a:cubicBezTo>
                  <a:cubicBezTo>
                    <a:pt x="2125" y="5709"/>
                    <a:pt x="2082" y="5704"/>
                    <a:pt x="2040" y="5695"/>
                  </a:cubicBezTo>
                  <a:cubicBezTo>
                    <a:pt x="1767" y="5631"/>
                    <a:pt x="1536" y="5602"/>
                    <a:pt x="1339" y="5602"/>
                  </a:cubicBezTo>
                  <a:cubicBezTo>
                    <a:pt x="150" y="5602"/>
                    <a:pt x="215" y="6659"/>
                    <a:pt x="52" y="7475"/>
                  </a:cubicBezTo>
                  <a:cubicBezTo>
                    <a:pt x="1" y="9410"/>
                    <a:pt x="1625" y="11518"/>
                    <a:pt x="3267" y="12123"/>
                  </a:cubicBezTo>
                  <a:cubicBezTo>
                    <a:pt x="3638" y="12262"/>
                    <a:pt x="4019" y="12277"/>
                    <a:pt x="4389" y="12277"/>
                  </a:cubicBezTo>
                  <a:cubicBezTo>
                    <a:pt x="4488" y="12277"/>
                    <a:pt x="4586" y="12276"/>
                    <a:pt x="4683" y="12276"/>
                  </a:cubicBezTo>
                  <a:cubicBezTo>
                    <a:pt x="5034" y="12276"/>
                    <a:pt x="5369" y="12290"/>
                    <a:pt x="5669" y="12417"/>
                  </a:cubicBezTo>
                  <a:cubicBezTo>
                    <a:pt x="6156" y="12630"/>
                    <a:pt x="6559" y="12738"/>
                    <a:pt x="6895" y="12738"/>
                  </a:cubicBezTo>
                  <a:cubicBezTo>
                    <a:pt x="7678" y="12738"/>
                    <a:pt x="8093" y="12148"/>
                    <a:pt x="8348" y="10914"/>
                  </a:cubicBezTo>
                  <a:cubicBezTo>
                    <a:pt x="8572" y="9773"/>
                    <a:pt x="9073" y="8235"/>
                    <a:pt x="9937" y="7786"/>
                  </a:cubicBezTo>
                  <a:cubicBezTo>
                    <a:pt x="11268" y="7094"/>
                    <a:pt x="10577" y="6697"/>
                    <a:pt x="10231" y="6023"/>
                  </a:cubicBezTo>
                  <a:cubicBezTo>
                    <a:pt x="9782" y="5124"/>
                    <a:pt x="8797" y="4278"/>
                    <a:pt x="10058" y="3189"/>
                  </a:cubicBezTo>
                  <a:cubicBezTo>
                    <a:pt x="10404" y="2895"/>
                    <a:pt x="11285" y="2618"/>
                    <a:pt x="10853" y="1945"/>
                  </a:cubicBezTo>
                  <a:cubicBezTo>
                    <a:pt x="10266" y="1063"/>
                    <a:pt x="9402" y="286"/>
                    <a:pt x="8348" y="26"/>
                  </a:cubicBezTo>
                  <a:cubicBezTo>
                    <a:pt x="8284" y="9"/>
                    <a:pt x="8222" y="0"/>
                    <a:pt x="8163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" name="Google Shape;3296;p84"/>
            <p:cNvSpPr/>
            <p:nvPr/>
          </p:nvSpPr>
          <p:spPr>
            <a:xfrm>
              <a:off x="5544400" y="3065225"/>
              <a:ext cx="541800" cy="430700"/>
            </a:xfrm>
            <a:custGeom>
              <a:avLst/>
              <a:gdLst/>
              <a:ahLst/>
              <a:cxnLst/>
              <a:rect l="l" t="t" r="r" b="b"/>
              <a:pathLst>
                <a:path w="21672" h="17228" extrusionOk="0">
                  <a:moveTo>
                    <a:pt x="7484" y="4583"/>
                  </a:moveTo>
                  <a:lnTo>
                    <a:pt x="7484" y="4583"/>
                  </a:lnTo>
                  <a:cubicBezTo>
                    <a:pt x="7486" y="4586"/>
                    <a:pt x="7488" y="4589"/>
                    <a:pt x="7491" y="4592"/>
                  </a:cubicBezTo>
                  <a:lnTo>
                    <a:pt x="7491" y="4592"/>
                  </a:lnTo>
                  <a:cubicBezTo>
                    <a:pt x="7494" y="4595"/>
                    <a:pt x="7498" y="4597"/>
                    <a:pt x="7501" y="4600"/>
                  </a:cubicBezTo>
                  <a:lnTo>
                    <a:pt x="7484" y="4583"/>
                  </a:lnTo>
                  <a:close/>
                  <a:moveTo>
                    <a:pt x="1210" y="0"/>
                  </a:moveTo>
                  <a:cubicBezTo>
                    <a:pt x="910" y="0"/>
                    <a:pt x="646" y="84"/>
                    <a:pt x="415" y="314"/>
                  </a:cubicBezTo>
                  <a:cubicBezTo>
                    <a:pt x="1" y="712"/>
                    <a:pt x="260" y="1127"/>
                    <a:pt x="571" y="1403"/>
                  </a:cubicBezTo>
                  <a:cubicBezTo>
                    <a:pt x="1833" y="2561"/>
                    <a:pt x="2939" y="3874"/>
                    <a:pt x="3872" y="5309"/>
                  </a:cubicBezTo>
                  <a:cubicBezTo>
                    <a:pt x="5894" y="8264"/>
                    <a:pt x="6948" y="12014"/>
                    <a:pt x="10663" y="13552"/>
                  </a:cubicBezTo>
                  <a:cubicBezTo>
                    <a:pt x="10715" y="13587"/>
                    <a:pt x="10733" y="13656"/>
                    <a:pt x="10733" y="13725"/>
                  </a:cubicBezTo>
                  <a:cubicBezTo>
                    <a:pt x="10007" y="15522"/>
                    <a:pt x="11579" y="15401"/>
                    <a:pt x="12478" y="15660"/>
                  </a:cubicBezTo>
                  <a:cubicBezTo>
                    <a:pt x="14932" y="16334"/>
                    <a:pt x="17420" y="16801"/>
                    <a:pt x="19961" y="17043"/>
                  </a:cubicBezTo>
                  <a:cubicBezTo>
                    <a:pt x="20276" y="17079"/>
                    <a:pt x="20618" y="17227"/>
                    <a:pt x="20904" y="17227"/>
                  </a:cubicBezTo>
                  <a:cubicBezTo>
                    <a:pt x="21167" y="17227"/>
                    <a:pt x="21382" y="17101"/>
                    <a:pt x="21482" y="16645"/>
                  </a:cubicBezTo>
                  <a:cubicBezTo>
                    <a:pt x="21672" y="15816"/>
                    <a:pt x="20842" y="15626"/>
                    <a:pt x="20306" y="15280"/>
                  </a:cubicBezTo>
                  <a:cubicBezTo>
                    <a:pt x="18129" y="13932"/>
                    <a:pt x="15502" y="14347"/>
                    <a:pt x="13204" y="13448"/>
                  </a:cubicBezTo>
                  <a:cubicBezTo>
                    <a:pt x="13103" y="13410"/>
                    <a:pt x="12986" y="13400"/>
                    <a:pt x="12863" y="13400"/>
                  </a:cubicBezTo>
                  <a:cubicBezTo>
                    <a:pt x="12726" y="13400"/>
                    <a:pt x="12582" y="13412"/>
                    <a:pt x="12448" y="13412"/>
                  </a:cubicBezTo>
                  <a:cubicBezTo>
                    <a:pt x="12162" y="13412"/>
                    <a:pt x="11919" y="13355"/>
                    <a:pt x="11873" y="12999"/>
                  </a:cubicBezTo>
                  <a:cubicBezTo>
                    <a:pt x="11769" y="12221"/>
                    <a:pt x="11614" y="11288"/>
                    <a:pt x="12409" y="10666"/>
                  </a:cubicBezTo>
                  <a:cubicBezTo>
                    <a:pt x="12979" y="10199"/>
                    <a:pt x="12806" y="9836"/>
                    <a:pt x="12478" y="9249"/>
                  </a:cubicBezTo>
                  <a:cubicBezTo>
                    <a:pt x="11908" y="8195"/>
                    <a:pt x="10352" y="8558"/>
                    <a:pt x="10076" y="7849"/>
                  </a:cubicBezTo>
                  <a:cubicBezTo>
                    <a:pt x="9542" y="6419"/>
                    <a:pt x="8354" y="5659"/>
                    <a:pt x="7491" y="4592"/>
                  </a:cubicBezTo>
                  <a:lnTo>
                    <a:pt x="7491" y="4592"/>
                  </a:lnTo>
                  <a:cubicBezTo>
                    <a:pt x="6993" y="4179"/>
                    <a:pt x="6512" y="3733"/>
                    <a:pt x="5980" y="3339"/>
                  </a:cubicBezTo>
                  <a:cubicBezTo>
                    <a:pt x="4563" y="2285"/>
                    <a:pt x="3682" y="522"/>
                    <a:pt x="1763" y="72"/>
                  </a:cubicBezTo>
                  <a:cubicBezTo>
                    <a:pt x="1567" y="28"/>
                    <a:pt x="1383" y="0"/>
                    <a:pt x="1210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" name="Google Shape;3297;p84"/>
            <p:cNvSpPr/>
            <p:nvPr/>
          </p:nvSpPr>
          <p:spPr>
            <a:xfrm>
              <a:off x="4388700" y="3530600"/>
              <a:ext cx="227275" cy="395425"/>
            </a:xfrm>
            <a:custGeom>
              <a:avLst/>
              <a:gdLst/>
              <a:ahLst/>
              <a:cxnLst/>
              <a:rect l="l" t="t" r="r" b="b"/>
              <a:pathLst>
                <a:path w="9091" h="15817" extrusionOk="0">
                  <a:moveTo>
                    <a:pt x="7622" y="0"/>
                  </a:moveTo>
                  <a:cubicBezTo>
                    <a:pt x="7155" y="0"/>
                    <a:pt x="6965" y="363"/>
                    <a:pt x="6740" y="761"/>
                  </a:cubicBezTo>
                  <a:cubicBezTo>
                    <a:pt x="5963" y="2212"/>
                    <a:pt x="5323" y="3802"/>
                    <a:pt x="3405" y="4200"/>
                  </a:cubicBezTo>
                  <a:cubicBezTo>
                    <a:pt x="2645" y="4338"/>
                    <a:pt x="2247" y="4891"/>
                    <a:pt x="2109" y="5738"/>
                  </a:cubicBezTo>
                  <a:cubicBezTo>
                    <a:pt x="1781" y="7587"/>
                    <a:pt x="1971" y="9471"/>
                    <a:pt x="917" y="11285"/>
                  </a:cubicBezTo>
                  <a:cubicBezTo>
                    <a:pt x="1" y="12910"/>
                    <a:pt x="1660" y="15813"/>
                    <a:pt x="3077" y="15813"/>
                  </a:cubicBezTo>
                  <a:cubicBezTo>
                    <a:pt x="3125" y="15815"/>
                    <a:pt x="3172" y="15816"/>
                    <a:pt x="3219" y="15816"/>
                  </a:cubicBezTo>
                  <a:cubicBezTo>
                    <a:pt x="4640" y="15816"/>
                    <a:pt x="5279" y="14808"/>
                    <a:pt x="5496" y="13670"/>
                  </a:cubicBezTo>
                  <a:cubicBezTo>
                    <a:pt x="6049" y="11095"/>
                    <a:pt x="7034" y="8676"/>
                    <a:pt x="8002" y="6256"/>
                  </a:cubicBezTo>
                  <a:cubicBezTo>
                    <a:pt x="8745" y="4373"/>
                    <a:pt x="9091" y="2645"/>
                    <a:pt x="8192" y="778"/>
                  </a:cubicBezTo>
                  <a:cubicBezTo>
                    <a:pt x="8054" y="467"/>
                    <a:pt x="8106" y="18"/>
                    <a:pt x="7622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3298;p84"/>
            <p:cNvSpPr/>
            <p:nvPr/>
          </p:nvSpPr>
          <p:spPr>
            <a:xfrm>
              <a:off x="6438300" y="1893850"/>
              <a:ext cx="267450" cy="418275"/>
            </a:xfrm>
            <a:custGeom>
              <a:avLst/>
              <a:gdLst/>
              <a:ahLst/>
              <a:cxnLst/>
              <a:rect l="l" t="t" r="r" b="b"/>
              <a:pathLst>
                <a:path w="10698" h="16731" extrusionOk="0">
                  <a:moveTo>
                    <a:pt x="4909" y="1"/>
                  </a:moveTo>
                  <a:cubicBezTo>
                    <a:pt x="4667" y="1"/>
                    <a:pt x="4504" y="61"/>
                    <a:pt x="4562" y="216"/>
                  </a:cubicBezTo>
                  <a:cubicBezTo>
                    <a:pt x="5064" y="1633"/>
                    <a:pt x="3992" y="3465"/>
                    <a:pt x="5444" y="4502"/>
                  </a:cubicBezTo>
                  <a:cubicBezTo>
                    <a:pt x="6654" y="5366"/>
                    <a:pt x="6515" y="6627"/>
                    <a:pt x="6913" y="7647"/>
                  </a:cubicBezTo>
                  <a:cubicBezTo>
                    <a:pt x="6804" y="8207"/>
                    <a:pt x="6835" y="9062"/>
                    <a:pt x="6426" y="9062"/>
                  </a:cubicBezTo>
                  <a:cubicBezTo>
                    <a:pt x="6380" y="9062"/>
                    <a:pt x="6330" y="9052"/>
                    <a:pt x="6273" y="9029"/>
                  </a:cubicBezTo>
                  <a:cubicBezTo>
                    <a:pt x="6019" y="8928"/>
                    <a:pt x="5817" y="8884"/>
                    <a:pt x="5657" y="8884"/>
                  </a:cubicBezTo>
                  <a:cubicBezTo>
                    <a:pt x="5131" y="8884"/>
                    <a:pt x="5047" y="9360"/>
                    <a:pt x="4995" y="9876"/>
                  </a:cubicBezTo>
                  <a:cubicBezTo>
                    <a:pt x="4925" y="10533"/>
                    <a:pt x="4614" y="10757"/>
                    <a:pt x="4044" y="10896"/>
                  </a:cubicBezTo>
                  <a:cubicBezTo>
                    <a:pt x="726" y="11673"/>
                    <a:pt x="0" y="13229"/>
                    <a:pt x="1659" y="16028"/>
                  </a:cubicBezTo>
                  <a:cubicBezTo>
                    <a:pt x="1834" y="16314"/>
                    <a:pt x="1935" y="16730"/>
                    <a:pt x="2351" y="16730"/>
                  </a:cubicBezTo>
                  <a:cubicBezTo>
                    <a:pt x="2389" y="16730"/>
                    <a:pt x="2429" y="16727"/>
                    <a:pt x="2471" y="16720"/>
                  </a:cubicBezTo>
                  <a:cubicBezTo>
                    <a:pt x="3007" y="16633"/>
                    <a:pt x="3197" y="16236"/>
                    <a:pt x="3301" y="15752"/>
                  </a:cubicBezTo>
                  <a:cubicBezTo>
                    <a:pt x="3405" y="15251"/>
                    <a:pt x="3301" y="14784"/>
                    <a:pt x="4009" y="14542"/>
                  </a:cubicBezTo>
                  <a:cubicBezTo>
                    <a:pt x="5651" y="13955"/>
                    <a:pt x="7241" y="13194"/>
                    <a:pt x="8866" y="12555"/>
                  </a:cubicBezTo>
                  <a:cubicBezTo>
                    <a:pt x="9298" y="12399"/>
                    <a:pt x="9643" y="12261"/>
                    <a:pt x="9799" y="11829"/>
                  </a:cubicBezTo>
                  <a:cubicBezTo>
                    <a:pt x="10300" y="10308"/>
                    <a:pt x="8866" y="5746"/>
                    <a:pt x="7604" y="4709"/>
                  </a:cubicBezTo>
                  <a:cubicBezTo>
                    <a:pt x="7397" y="4536"/>
                    <a:pt x="6809" y="4571"/>
                    <a:pt x="7016" y="4139"/>
                  </a:cubicBezTo>
                  <a:cubicBezTo>
                    <a:pt x="7082" y="4008"/>
                    <a:pt x="7166" y="3963"/>
                    <a:pt x="7262" y="3963"/>
                  </a:cubicBezTo>
                  <a:cubicBezTo>
                    <a:pt x="7468" y="3963"/>
                    <a:pt x="7725" y="4173"/>
                    <a:pt x="7950" y="4173"/>
                  </a:cubicBezTo>
                  <a:cubicBezTo>
                    <a:pt x="7979" y="4174"/>
                    <a:pt x="8009" y="4175"/>
                    <a:pt x="8039" y="4175"/>
                  </a:cubicBezTo>
                  <a:cubicBezTo>
                    <a:pt x="9008" y="4175"/>
                    <a:pt x="9913" y="3634"/>
                    <a:pt x="10265" y="2946"/>
                  </a:cubicBezTo>
                  <a:cubicBezTo>
                    <a:pt x="10697" y="2117"/>
                    <a:pt x="9695" y="1667"/>
                    <a:pt x="8987" y="1581"/>
                  </a:cubicBezTo>
                  <a:cubicBezTo>
                    <a:pt x="7811" y="1443"/>
                    <a:pt x="6930" y="786"/>
                    <a:pt x="5962" y="250"/>
                  </a:cubicBezTo>
                  <a:cubicBezTo>
                    <a:pt x="5704" y="111"/>
                    <a:pt x="5235" y="1"/>
                    <a:pt x="4909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3299;p84"/>
            <p:cNvSpPr/>
            <p:nvPr/>
          </p:nvSpPr>
          <p:spPr>
            <a:xfrm>
              <a:off x="6901875" y="4220725"/>
              <a:ext cx="468775" cy="354550"/>
            </a:xfrm>
            <a:custGeom>
              <a:avLst/>
              <a:gdLst/>
              <a:ahLst/>
              <a:cxnLst/>
              <a:rect l="l" t="t" r="r" b="b"/>
              <a:pathLst>
                <a:path w="18751" h="14182" extrusionOk="0">
                  <a:moveTo>
                    <a:pt x="15666" y="0"/>
                  </a:moveTo>
                  <a:cubicBezTo>
                    <a:pt x="15588" y="0"/>
                    <a:pt x="15504" y="9"/>
                    <a:pt x="15415" y="28"/>
                  </a:cubicBezTo>
                  <a:cubicBezTo>
                    <a:pt x="14690" y="184"/>
                    <a:pt x="14759" y="772"/>
                    <a:pt x="14897" y="1290"/>
                  </a:cubicBezTo>
                  <a:cubicBezTo>
                    <a:pt x="15294" y="2845"/>
                    <a:pt x="14880" y="4038"/>
                    <a:pt x="13463" y="4850"/>
                  </a:cubicBezTo>
                  <a:cubicBezTo>
                    <a:pt x="13013" y="5109"/>
                    <a:pt x="12823" y="5472"/>
                    <a:pt x="13065" y="5991"/>
                  </a:cubicBezTo>
                  <a:cubicBezTo>
                    <a:pt x="13324" y="6578"/>
                    <a:pt x="12823" y="6803"/>
                    <a:pt x="12512" y="7097"/>
                  </a:cubicBezTo>
                  <a:cubicBezTo>
                    <a:pt x="12410" y="7191"/>
                    <a:pt x="12303" y="7233"/>
                    <a:pt x="12200" y="7233"/>
                  </a:cubicBezTo>
                  <a:cubicBezTo>
                    <a:pt x="12041" y="7233"/>
                    <a:pt x="11891" y="7133"/>
                    <a:pt x="11786" y="6976"/>
                  </a:cubicBezTo>
                  <a:cubicBezTo>
                    <a:pt x="11531" y="6610"/>
                    <a:pt x="11284" y="6477"/>
                    <a:pt x="11039" y="6477"/>
                  </a:cubicBezTo>
                  <a:cubicBezTo>
                    <a:pt x="10705" y="6477"/>
                    <a:pt x="10373" y="6726"/>
                    <a:pt x="10024" y="6976"/>
                  </a:cubicBezTo>
                  <a:cubicBezTo>
                    <a:pt x="8797" y="7891"/>
                    <a:pt x="7811" y="9188"/>
                    <a:pt x="6308" y="9637"/>
                  </a:cubicBezTo>
                  <a:cubicBezTo>
                    <a:pt x="4303" y="10242"/>
                    <a:pt x="2696" y="11572"/>
                    <a:pt x="812" y="12385"/>
                  </a:cubicBezTo>
                  <a:cubicBezTo>
                    <a:pt x="242" y="12627"/>
                    <a:pt x="0" y="13214"/>
                    <a:pt x="692" y="13577"/>
                  </a:cubicBezTo>
                  <a:cubicBezTo>
                    <a:pt x="1262" y="13888"/>
                    <a:pt x="1936" y="13992"/>
                    <a:pt x="2610" y="14182"/>
                  </a:cubicBezTo>
                  <a:cubicBezTo>
                    <a:pt x="3819" y="13854"/>
                    <a:pt x="4943" y="13249"/>
                    <a:pt x="5893" y="12436"/>
                  </a:cubicBezTo>
                  <a:cubicBezTo>
                    <a:pt x="7829" y="10743"/>
                    <a:pt x="10144" y="9447"/>
                    <a:pt x="12357" y="8496"/>
                  </a:cubicBezTo>
                  <a:cubicBezTo>
                    <a:pt x="14396" y="7615"/>
                    <a:pt x="15847" y="6042"/>
                    <a:pt x="17817" y="5213"/>
                  </a:cubicBezTo>
                  <a:cubicBezTo>
                    <a:pt x="18301" y="4988"/>
                    <a:pt x="18751" y="4452"/>
                    <a:pt x="18612" y="3848"/>
                  </a:cubicBezTo>
                  <a:cubicBezTo>
                    <a:pt x="18539" y="3538"/>
                    <a:pt x="18402" y="3442"/>
                    <a:pt x="18239" y="3442"/>
                  </a:cubicBezTo>
                  <a:cubicBezTo>
                    <a:pt x="18019" y="3442"/>
                    <a:pt x="17752" y="3615"/>
                    <a:pt x="17524" y="3675"/>
                  </a:cubicBezTo>
                  <a:cubicBezTo>
                    <a:pt x="17487" y="3682"/>
                    <a:pt x="17451" y="3686"/>
                    <a:pt x="17417" y="3686"/>
                  </a:cubicBezTo>
                  <a:cubicBezTo>
                    <a:pt x="17207" y="3686"/>
                    <a:pt x="17050" y="3554"/>
                    <a:pt x="17109" y="3346"/>
                  </a:cubicBezTo>
                  <a:cubicBezTo>
                    <a:pt x="17385" y="2431"/>
                    <a:pt x="16625" y="1791"/>
                    <a:pt x="16556" y="962"/>
                  </a:cubicBezTo>
                  <a:cubicBezTo>
                    <a:pt x="16526" y="461"/>
                    <a:pt x="16229" y="0"/>
                    <a:pt x="15666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3300;p84"/>
            <p:cNvSpPr/>
            <p:nvPr/>
          </p:nvSpPr>
          <p:spPr>
            <a:xfrm>
              <a:off x="6306100" y="2654825"/>
              <a:ext cx="232875" cy="385425"/>
            </a:xfrm>
            <a:custGeom>
              <a:avLst/>
              <a:gdLst/>
              <a:ahLst/>
              <a:cxnLst/>
              <a:rect l="l" t="t" r="r" b="b"/>
              <a:pathLst>
                <a:path w="9315" h="15417" extrusionOk="0">
                  <a:moveTo>
                    <a:pt x="6907" y="9941"/>
                  </a:moveTo>
                  <a:cubicBezTo>
                    <a:pt x="6738" y="10523"/>
                    <a:pt x="6645" y="11167"/>
                    <a:pt x="5910" y="11304"/>
                  </a:cubicBezTo>
                  <a:cubicBezTo>
                    <a:pt x="5905" y="11305"/>
                    <a:pt x="5899" y="11305"/>
                    <a:pt x="5892" y="11305"/>
                  </a:cubicBezTo>
                  <a:cubicBezTo>
                    <a:pt x="5767" y="11305"/>
                    <a:pt x="5547" y="11146"/>
                    <a:pt x="5547" y="11097"/>
                  </a:cubicBezTo>
                  <a:cubicBezTo>
                    <a:pt x="5616" y="10270"/>
                    <a:pt x="6304" y="10147"/>
                    <a:pt x="6907" y="9941"/>
                  </a:cubicBezTo>
                  <a:close/>
                  <a:moveTo>
                    <a:pt x="2345" y="1"/>
                  </a:moveTo>
                  <a:cubicBezTo>
                    <a:pt x="2049" y="1"/>
                    <a:pt x="1708" y="93"/>
                    <a:pt x="1419" y="93"/>
                  </a:cubicBezTo>
                  <a:cubicBezTo>
                    <a:pt x="1383" y="93"/>
                    <a:pt x="1348" y="92"/>
                    <a:pt x="1313" y="88"/>
                  </a:cubicBezTo>
                  <a:cubicBezTo>
                    <a:pt x="1306" y="88"/>
                    <a:pt x="1299" y="88"/>
                    <a:pt x="1292" y="88"/>
                  </a:cubicBezTo>
                  <a:cubicBezTo>
                    <a:pt x="885" y="88"/>
                    <a:pt x="504" y="561"/>
                    <a:pt x="639" y="883"/>
                  </a:cubicBezTo>
                  <a:cubicBezTo>
                    <a:pt x="1244" y="2283"/>
                    <a:pt x="0" y="3977"/>
                    <a:pt x="1348" y="5273"/>
                  </a:cubicBezTo>
                  <a:cubicBezTo>
                    <a:pt x="1538" y="5446"/>
                    <a:pt x="1383" y="5964"/>
                    <a:pt x="1538" y="6241"/>
                  </a:cubicBezTo>
                  <a:cubicBezTo>
                    <a:pt x="1851" y="6738"/>
                    <a:pt x="1941" y="7889"/>
                    <a:pt x="2501" y="7889"/>
                  </a:cubicBezTo>
                  <a:cubicBezTo>
                    <a:pt x="2623" y="7889"/>
                    <a:pt x="2766" y="7836"/>
                    <a:pt x="2938" y="7710"/>
                  </a:cubicBezTo>
                  <a:cubicBezTo>
                    <a:pt x="3345" y="7411"/>
                    <a:pt x="3664" y="7306"/>
                    <a:pt x="3951" y="7306"/>
                  </a:cubicBezTo>
                  <a:cubicBezTo>
                    <a:pt x="4345" y="7306"/>
                    <a:pt x="4678" y="7505"/>
                    <a:pt x="5098" y="7675"/>
                  </a:cubicBezTo>
                  <a:cubicBezTo>
                    <a:pt x="5375" y="7796"/>
                    <a:pt x="5651" y="7848"/>
                    <a:pt x="5668" y="8176"/>
                  </a:cubicBezTo>
                  <a:cubicBezTo>
                    <a:pt x="5668" y="8297"/>
                    <a:pt x="5547" y="8401"/>
                    <a:pt x="5478" y="8504"/>
                  </a:cubicBezTo>
                  <a:cubicBezTo>
                    <a:pt x="5288" y="8384"/>
                    <a:pt x="5098" y="8263"/>
                    <a:pt x="4908" y="8107"/>
                  </a:cubicBezTo>
                  <a:cubicBezTo>
                    <a:pt x="4670" y="7869"/>
                    <a:pt x="4349" y="7740"/>
                    <a:pt x="4020" y="7740"/>
                  </a:cubicBezTo>
                  <a:cubicBezTo>
                    <a:pt x="3895" y="7740"/>
                    <a:pt x="3770" y="7758"/>
                    <a:pt x="3646" y="7796"/>
                  </a:cubicBezTo>
                  <a:cubicBezTo>
                    <a:pt x="3059" y="7951"/>
                    <a:pt x="3284" y="8470"/>
                    <a:pt x="3249" y="8850"/>
                  </a:cubicBezTo>
                  <a:cubicBezTo>
                    <a:pt x="3180" y="10008"/>
                    <a:pt x="4701" y="11270"/>
                    <a:pt x="4580" y="11408"/>
                  </a:cubicBezTo>
                  <a:cubicBezTo>
                    <a:pt x="3042" y="13170"/>
                    <a:pt x="4251" y="13205"/>
                    <a:pt x="5599" y="13758"/>
                  </a:cubicBezTo>
                  <a:cubicBezTo>
                    <a:pt x="6014" y="13948"/>
                    <a:pt x="6429" y="15244"/>
                    <a:pt x="7379" y="15400"/>
                  </a:cubicBezTo>
                  <a:cubicBezTo>
                    <a:pt x="7454" y="15411"/>
                    <a:pt x="7523" y="15417"/>
                    <a:pt x="7586" y="15417"/>
                  </a:cubicBezTo>
                  <a:cubicBezTo>
                    <a:pt x="8462" y="15417"/>
                    <a:pt x="8316" y="14362"/>
                    <a:pt x="8606" y="13879"/>
                  </a:cubicBezTo>
                  <a:cubicBezTo>
                    <a:pt x="9315" y="12687"/>
                    <a:pt x="8554" y="11529"/>
                    <a:pt x="8105" y="10423"/>
                  </a:cubicBezTo>
                  <a:cubicBezTo>
                    <a:pt x="7967" y="10058"/>
                    <a:pt x="7709" y="9812"/>
                    <a:pt x="7353" y="9812"/>
                  </a:cubicBezTo>
                  <a:cubicBezTo>
                    <a:pt x="7222" y="9812"/>
                    <a:pt x="7078" y="9845"/>
                    <a:pt x="6922" y="9917"/>
                  </a:cubicBezTo>
                  <a:lnTo>
                    <a:pt x="6922" y="9917"/>
                  </a:lnTo>
                  <a:cubicBezTo>
                    <a:pt x="7290" y="9072"/>
                    <a:pt x="8114" y="7913"/>
                    <a:pt x="7103" y="7433"/>
                  </a:cubicBezTo>
                  <a:cubicBezTo>
                    <a:pt x="5789" y="6828"/>
                    <a:pt x="5530" y="5048"/>
                    <a:pt x="3854" y="4927"/>
                  </a:cubicBezTo>
                  <a:cubicBezTo>
                    <a:pt x="3335" y="4893"/>
                    <a:pt x="2886" y="4167"/>
                    <a:pt x="3318" y="3424"/>
                  </a:cubicBezTo>
                  <a:cubicBezTo>
                    <a:pt x="3975" y="2318"/>
                    <a:pt x="3353" y="1298"/>
                    <a:pt x="2955" y="348"/>
                  </a:cubicBezTo>
                  <a:cubicBezTo>
                    <a:pt x="2833" y="73"/>
                    <a:pt x="2607" y="1"/>
                    <a:pt x="2345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" name="Google Shape;3301;p84"/>
            <p:cNvSpPr/>
            <p:nvPr/>
          </p:nvSpPr>
          <p:spPr>
            <a:xfrm>
              <a:off x="6139750" y="3178550"/>
              <a:ext cx="185375" cy="227425"/>
            </a:xfrm>
            <a:custGeom>
              <a:avLst/>
              <a:gdLst/>
              <a:ahLst/>
              <a:cxnLst/>
              <a:rect l="l" t="t" r="r" b="b"/>
              <a:pathLst>
                <a:path w="7415" h="9097" extrusionOk="0">
                  <a:moveTo>
                    <a:pt x="6576" y="0"/>
                  </a:moveTo>
                  <a:cubicBezTo>
                    <a:pt x="6440" y="0"/>
                    <a:pt x="6314" y="46"/>
                    <a:pt x="6222" y="154"/>
                  </a:cubicBezTo>
                  <a:cubicBezTo>
                    <a:pt x="5928" y="483"/>
                    <a:pt x="5611" y="592"/>
                    <a:pt x="5290" y="592"/>
                  </a:cubicBezTo>
                  <a:cubicBezTo>
                    <a:pt x="4988" y="592"/>
                    <a:pt x="4683" y="496"/>
                    <a:pt x="4390" y="396"/>
                  </a:cubicBezTo>
                  <a:cubicBezTo>
                    <a:pt x="3964" y="242"/>
                    <a:pt x="3597" y="173"/>
                    <a:pt x="3279" y="173"/>
                  </a:cubicBezTo>
                  <a:cubicBezTo>
                    <a:pt x="1986" y="173"/>
                    <a:pt x="1492" y="1318"/>
                    <a:pt x="1020" y="2608"/>
                  </a:cubicBezTo>
                  <a:cubicBezTo>
                    <a:pt x="364" y="4353"/>
                    <a:pt x="1" y="6064"/>
                    <a:pt x="796" y="7360"/>
                  </a:cubicBezTo>
                  <a:cubicBezTo>
                    <a:pt x="847" y="8362"/>
                    <a:pt x="761" y="8984"/>
                    <a:pt x="1470" y="9088"/>
                  </a:cubicBezTo>
                  <a:cubicBezTo>
                    <a:pt x="1519" y="9094"/>
                    <a:pt x="1568" y="9097"/>
                    <a:pt x="1614" y="9097"/>
                  </a:cubicBezTo>
                  <a:cubicBezTo>
                    <a:pt x="2117" y="9097"/>
                    <a:pt x="2435" y="8762"/>
                    <a:pt x="2593" y="8224"/>
                  </a:cubicBezTo>
                  <a:cubicBezTo>
                    <a:pt x="2634" y="8075"/>
                    <a:pt x="2578" y="7743"/>
                    <a:pt x="2746" y="7743"/>
                  </a:cubicBezTo>
                  <a:cubicBezTo>
                    <a:pt x="2792" y="7743"/>
                    <a:pt x="2854" y="7768"/>
                    <a:pt x="2938" y="7827"/>
                  </a:cubicBezTo>
                  <a:cubicBezTo>
                    <a:pt x="3173" y="7995"/>
                    <a:pt x="3380" y="8062"/>
                    <a:pt x="3567" y="8062"/>
                  </a:cubicBezTo>
                  <a:cubicBezTo>
                    <a:pt x="4013" y="8062"/>
                    <a:pt x="4340" y="7677"/>
                    <a:pt x="4632" y="7360"/>
                  </a:cubicBezTo>
                  <a:cubicBezTo>
                    <a:pt x="5116" y="6842"/>
                    <a:pt x="4563" y="6358"/>
                    <a:pt x="4373" y="5839"/>
                  </a:cubicBezTo>
                  <a:cubicBezTo>
                    <a:pt x="4183" y="5321"/>
                    <a:pt x="3491" y="4750"/>
                    <a:pt x="4442" y="4249"/>
                  </a:cubicBezTo>
                  <a:cubicBezTo>
                    <a:pt x="4943" y="3990"/>
                    <a:pt x="5790" y="3852"/>
                    <a:pt x="5427" y="3057"/>
                  </a:cubicBezTo>
                  <a:cubicBezTo>
                    <a:pt x="5274" y="2713"/>
                    <a:pt x="5030" y="2616"/>
                    <a:pt x="4752" y="2616"/>
                  </a:cubicBezTo>
                  <a:cubicBezTo>
                    <a:pt x="4400" y="2616"/>
                    <a:pt x="3994" y="2771"/>
                    <a:pt x="3647" y="2780"/>
                  </a:cubicBezTo>
                  <a:cubicBezTo>
                    <a:pt x="3388" y="2815"/>
                    <a:pt x="3129" y="2850"/>
                    <a:pt x="2887" y="2919"/>
                  </a:cubicBezTo>
                  <a:cubicBezTo>
                    <a:pt x="2887" y="2746"/>
                    <a:pt x="2800" y="2487"/>
                    <a:pt x="2887" y="2435"/>
                  </a:cubicBezTo>
                  <a:cubicBezTo>
                    <a:pt x="3111" y="2262"/>
                    <a:pt x="3405" y="2037"/>
                    <a:pt x="3664" y="2037"/>
                  </a:cubicBezTo>
                  <a:cubicBezTo>
                    <a:pt x="4321" y="2055"/>
                    <a:pt x="4995" y="2262"/>
                    <a:pt x="5634" y="2262"/>
                  </a:cubicBezTo>
                  <a:cubicBezTo>
                    <a:pt x="6481" y="2262"/>
                    <a:pt x="6861" y="1553"/>
                    <a:pt x="7242" y="931"/>
                  </a:cubicBezTo>
                  <a:cubicBezTo>
                    <a:pt x="7414" y="689"/>
                    <a:pt x="7328" y="344"/>
                    <a:pt x="7086" y="188"/>
                  </a:cubicBezTo>
                  <a:cubicBezTo>
                    <a:pt x="6932" y="73"/>
                    <a:pt x="6746" y="0"/>
                    <a:pt x="6576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3302;p84"/>
            <p:cNvSpPr/>
            <p:nvPr/>
          </p:nvSpPr>
          <p:spPr>
            <a:xfrm>
              <a:off x="4320000" y="1079225"/>
              <a:ext cx="260125" cy="163000"/>
            </a:xfrm>
            <a:custGeom>
              <a:avLst/>
              <a:gdLst/>
              <a:ahLst/>
              <a:cxnLst/>
              <a:rect l="l" t="t" r="r" b="b"/>
              <a:pathLst>
                <a:path w="10405" h="6520" extrusionOk="0">
                  <a:moveTo>
                    <a:pt x="8970" y="1"/>
                  </a:moveTo>
                  <a:cubicBezTo>
                    <a:pt x="6620" y="778"/>
                    <a:pt x="3786" y="294"/>
                    <a:pt x="1764" y="2576"/>
                  </a:cubicBezTo>
                  <a:cubicBezTo>
                    <a:pt x="502" y="3993"/>
                    <a:pt x="1" y="5410"/>
                    <a:pt x="1038" y="5876"/>
                  </a:cubicBezTo>
                  <a:cubicBezTo>
                    <a:pt x="2057" y="6274"/>
                    <a:pt x="3146" y="6499"/>
                    <a:pt x="4252" y="6516"/>
                  </a:cubicBezTo>
                  <a:cubicBezTo>
                    <a:pt x="4303" y="6518"/>
                    <a:pt x="4355" y="6520"/>
                    <a:pt x="4406" y="6520"/>
                  </a:cubicBezTo>
                  <a:cubicBezTo>
                    <a:pt x="4717" y="6520"/>
                    <a:pt x="5012" y="6455"/>
                    <a:pt x="5116" y="6084"/>
                  </a:cubicBezTo>
                  <a:cubicBezTo>
                    <a:pt x="5237" y="5652"/>
                    <a:pt x="4892" y="5479"/>
                    <a:pt x="4563" y="5323"/>
                  </a:cubicBezTo>
                  <a:cubicBezTo>
                    <a:pt x="3094" y="4598"/>
                    <a:pt x="3630" y="3924"/>
                    <a:pt x="4598" y="3198"/>
                  </a:cubicBezTo>
                  <a:cubicBezTo>
                    <a:pt x="5980" y="2144"/>
                    <a:pt x="7726" y="2126"/>
                    <a:pt x="9264" y="1487"/>
                  </a:cubicBezTo>
                  <a:cubicBezTo>
                    <a:pt x="9696" y="1331"/>
                    <a:pt x="10404" y="1556"/>
                    <a:pt x="10352" y="796"/>
                  </a:cubicBezTo>
                  <a:cubicBezTo>
                    <a:pt x="10301" y="35"/>
                    <a:pt x="9627" y="70"/>
                    <a:pt x="8970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3303;p84"/>
            <p:cNvSpPr/>
            <p:nvPr/>
          </p:nvSpPr>
          <p:spPr>
            <a:xfrm>
              <a:off x="3605850" y="1017225"/>
              <a:ext cx="246275" cy="88775"/>
            </a:xfrm>
            <a:custGeom>
              <a:avLst/>
              <a:gdLst/>
              <a:ahLst/>
              <a:cxnLst/>
              <a:rect l="l" t="t" r="r" b="b"/>
              <a:pathLst>
                <a:path w="9851" h="3551" extrusionOk="0">
                  <a:moveTo>
                    <a:pt x="3896" y="1"/>
                  </a:moveTo>
                  <a:cubicBezTo>
                    <a:pt x="2951" y="1"/>
                    <a:pt x="1998" y="113"/>
                    <a:pt x="1055" y="130"/>
                  </a:cubicBezTo>
                  <a:cubicBezTo>
                    <a:pt x="674" y="130"/>
                    <a:pt x="260" y="217"/>
                    <a:pt x="121" y="649"/>
                  </a:cubicBezTo>
                  <a:cubicBezTo>
                    <a:pt x="0" y="1046"/>
                    <a:pt x="173" y="1461"/>
                    <a:pt x="536" y="1651"/>
                  </a:cubicBezTo>
                  <a:cubicBezTo>
                    <a:pt x="1487" y="2256"/>
                    <a:pt x="2489" y="2792"/>
                    <a:pt x="3474" y="3345"/>
                  </a:cubicBezTo>
                  <a:cubicBezTo>
                    <a:pt x="3715" y="3472"/>
                    <a:pt x="3939" y="3551"/>
                    <a:pt x="4149" y="3551"/>
                  </a:cubicBezTo>
                  <a:cubicBezTo>
                    <a:pt x="4450" y="3551"/>
                    <a:pt x="4723" y="3389"/>
                    <a:pt x="4978" y="2982"/>
                  </a:cubicBezTo>
                  <a:cubicBezTo>
                    <a:pt x="5203" y="2650"/>
                    <a:pt x="5511" y="2104"/>
                    <a:pt x="5931" y="2104"/>
                  </a:cubicBezTo>
                  <a:cubicBezTo>
                    <a:pt x="6058" y="2104"/>
                    <a:pt x="6195" y="2153"/>
                    <a:pt x="6343" y="2273"/>
                  </a:cubicBezTo>
                  <a:cubicBezTo>
                    <a:pt x="6982" y="2809"/>
                    <a:pt x="7673" y="2826"/>
                    <a:pt x="8365" y="2895"/>
                  </a:cubicBezTo>
                  <a:cubicBezTo>
                    <a:pt x="8588" y="2920"/>
                    <a:pt x="8869" y="3004"/>
                    <a:pt x="9118" y="3004"/>
                  </a:cubicBezTo>
                  <a:cubicBezTo>
                    <a:pt x="9390" y="3004"/>
                    <a:pt x="9623" y="2904"/>
                    <a:pt x="9695" y="2515"/>
                  </a:cubicBezTo>
                  <a:cubicBezTo>
                    <a:pt x="9851" y="1789"/>
                    <a:pt x="9142" y="1668"/>
                    <a:pt x="8641" y="1478"/>
                  </a:cubicBezTo>
                  <a:lnTo>
                    <a:pt x="6585" y="493"/>
                  </a:lnTo>
                  <a:cubicBezTo>
                    <a:pt x="5704" y="104"/>
                    <a:pt x="4803" y="1"/>
                    <a:pt x="3896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3304;p84"/>
            <p:cNvSpPr/>
            <p:nvPr/>
          </p:nvSpPr>
          <p:spPr>
            <a:xfrm>
              <a:off x="3161275" y="1612775"/>
              <a:ext cx="115825" cy="115825"/>
            </a:xfrm>
            <a:custGeom>
              <a:avLst/>
              <a:gdLst/>
              <a:ahLst/>
              <a:cxnLst/>
              <a:rect l="l" t="t" r="r" b="b"/>
              <a:pathLst>
                <a:path w="4633" h="4633" extrusionOk="0">
                  <a:moveTo>
                    <a:pt x="2966" y="1"/>
                  </a:moveTo>
                  <a:cubicBezTo>
                    <a:pt x="2951" y="1"/>
                    <a:pt x="2936" y="1"/>
                    <a:pt x="2921" y="1"/>
                  </a:cubicBezTo>
                  <a:cubicBezTo>
                    <a:pt x="1729" y="36"/>
                    <a:pt x="1" y="2421"/>
                    <a:pt x="139" y="3803"/>
                  </a:cubicBezTo>
                  <a:cubicBezTo>
                    <a:pt x="139" y="4252"/>
                    <a:pt x="502" y="4615"/>
                    <a:pt x="951" y="4633"/>
                  </a:cubicBezTo>
                  <a:cubicBezTo>
                    <a:pt x="2956" y="4581"/>
                    <a:pt x="4632" y="3026"/>
                    <a:pt x="4529" y="1297"/>
                  </a:cubicBezTo>
                  <a:cubicBezTo>
                    <a:pt x="4478" y="482"/>
                    <a:pt x="3809" y="1"/>
                    <a:pt x="2966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3305;p84"/>
            <p:cNvSpPr/>
            <p:nvPr/>
          </p:nvSpPr>
          <p:spPr>
            <a:xfrm>
              <a:off x="6082850" y="3458350"/>
              <a:ext cx="215350" cy="82375"/>
            </a:xfrm>
            <a:custGeom>
              <a:avLst/>
              <a:gdLst/>
              <a:ahLst/>
              <a:cxnLst/>
              <a:rect l="l" t="t" r="r" b="b"/>
              <a:pathLst>
                <a:path w="8614" h="3295" extrusionOk="0">
                  <a:moveTo>
                    <a:pt x="8412" y="834"/>
                  </a:moveTo>
                  <a:lnTo>
                    <a:pt x="8412" y="834"/>
                  </a:lnTo>
                  <a:cubicBezTo>
                    <a:pt x="8408" y="835"/>
                    <a:pt x="8404" y="836"/>
                    <a:pt x="8401" y="837"/>
                  </a:cubicBezTo>
                  <a:lnTo>
                    <a:pt x="8401" y="837"/>
                  </a:lnTo>
                  <a:cubicBezTo>
                    <a:pt x="8399" y="842"/>
                    <a:pt x="8396" y="846"/>
                    <a:pt x="8394" y="851"/>
                  </a:cubicBezTo>
                  <a:lnTo>
                    <a:pt x="8412" y="834"/>
                  </a:lnTo>
                  <a:close/>
                  <a:moveTo>
                    <a:pt x="6441" y="1"/>
                  </a:moveTo>
                  <a:cubicBezTo>
                    <a:pt x="5426" y="1"/>
                    <a:pt x="4424" y="103"/>
                    <a:pt x="3504" y="557"/>
                  </a:cubicBezTo>
                  <a:cubicBezTo>
                    <a:pt x="3268" y="683"/>
                    <a:pt x="3156" y="756"/>
                    <a:pt x="3064" y="756"/>
                  </a:cubicBezTo>
                  <a:cubicBezTo>
                    <a:pt x="2968" y="756"/>
                    <a:pt x="2895" y="675"/>
                    <a:pt x="2726" y="488"/>
                  </a:cubicBezTo>
                  <a:cubicBezTo>
                    <a:pt x="2440" y="160"/>
                    <a:pt x="2158" y="41"/>
                    <a:pt x="1882" y="41"/>
                  </a:cubicBezTo>
                  <a:cubicBezTo>
                    <a:pt x="1373" y="41"/>
                    <a:pt x="881" y="443"/>
                    <a:pt x="410" y="678"/>
                  </a:cubicBezTo>
                  <a:cubicBezTo>
                    <a:pt x="0" y="866"/>
                    <a:pt x="164" y="1612"/>
                    <a:pt x="452" y="1612"/>
                  </a:cubicBezTo>
                  <a:cubicBezTo>
                    <a:pt x="455" y="1612"/>
                    <a:pt x="459" y="1612"/>
                    <a:pt x="462" y="1612"/>
                  </a:cubicBezTo>
                  <a:cubicBezTo>
                    <a:pt x="518" y="1607"/>
                    <a:pt x="572" y="1605"/>
                    <a:pt x="625" y="1605"/>
                  </a:cubicBezTo>
                  <a:cubicBezTo>
                    <a:pt x="1895" y="1605"/>
                    <a:pt x="2508" y="2753"/>
                    <a:pt x="3504" y="3184"/>
                  </a:cubicBezTo>
                  <a:cubicBezTo>
                    <a:pt x="3665" y="3259"/>
                    <a:pt x="3818" y="3295"/>
                    <a:pt x="3955" y="3295"/>
                  </a:cubicBezTo>
                  <a:cubicBezTo>
                    <a:pt x="4389" y="3295"/>
                    <a:pt x="4667" y="2934"/>
                    <a:pt x="4575" y="2303"/>
                  </a:cubicBezTo>
                  <a:cubicBezTo>
                    <a:pt x="4523" y="1905"/>
                    <a:pt x="4541" y="1784"/>
                    <a:pt x="4973" y="1698"/>
                  </a:cubicBezTo>
                  <a:cubicBezTo>
                    <a:pt x="6127" y="1457"/>
                    <a:pt x="7264" y="1130"/>
                    <a:pt x="8401" y="837"/>
                  </a:cubicBezTo>
                  <a:lnTo>
                    <a:pt x="8401" y="837"/>
                  </a:lnTo>
                  <a:cubicBezTo>
                    <a:pt x="8535" y="525"/>
                    <a:pt x="8613" y="56"/>
                    <a:pt x="8256" y="56"/>
                  </a:cubicBezTo>
                  <a:cubicBezTo>
                    <a:pt x="7656" y="37"/>
                    <a:pt x="7046" y="1"/>
                    <a:pt x="6441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" name="Google Shape;3306;p84"/>
            <p:cNvSpPr/>
            <p:nvPr/>
          </p:nvSpPr>
          <p:spPr>
            <a:xfrm>
              <a:off x="5726825" y="1103850"/>
              <a:ext cx="262175" cy="54825"/>
            </a:xfrm>
            <a:custGeom>
              <a:avLst/>
              <a:gdLst/>
              <a:ahLst/>
              <a:cxnLst/>
              <a:rect l="l" t="t" r="r" b="b"/>
              <a:pathLst>
                <a:path w="10487" h="2193" extrusionOk="0">
                  <a:moveTo>
                    <a:pt x="2675" y="1"/>
                  </a:moveTo>
                  <a:cubicBezTo>
                    <a:pt x="2260" y="122"/>
                    <a:pt x="1984" y="208"/>
                    <a:pt x="1707" y="260"/>
                  </a:cubicBezTo>
                  <a:cubicBezTo>
                    <a:pt x="1625" y="276"/>
                    <a:pt x="1533" y="281"/>
                    <a:pt x="1436" y="281"/>
                  </a:cubicBezTo>
                  <a:cubicBezTo>
                    <a:pt x="1238" y="281"/>
                    <a:pt x="1018" y="259"/>
                    <a:pt x="814" y="259"/>
                  </a:cubicBezTo>
                  <a:cubicBezTo>
                    <a:pt x="370" y="259"/>
                    <a:pt x="1" y="367"/>
                    <a:pt x="83" y="1055"/>
                  </a:cubicBezTo>
                  <a:cubicBezTo>
                    <a:pt x="160" y="1671"/>
                    <a:pt x="629" y="1783"/>
                    <a:pt x="1147" y="1783"/>
                  </a:cubicBezTo>
                  <a:cubicBezTo>
                    <a:pt x="1443" y="1783"/>
                    <a:pt x="1754" y="1746"/>
                    <a:pt x="2018" y="1746"/>
                  </a:cubicBezTo>
                  <a:cubicBezTo>
                    <a:pt x="3176" y="1729"/>
                    <a:pt x="4334" y="1625"/>
                    <a:pt x="5488" y="1625"/>
                  </a:cubicBezTo>
                  <a:cubicBezTo>
                    <a:pt x="6641" y="1625"/>
                    <a:pt x="7790" y="1729"/>
                    <a:pt x="8931" y="2126"/>
                  </a:cubicBezTo>
                  <a:cubicBezTo>
                    <a:pt x="9064" y="2171"/>
                    <a:pt x="9201" y="2192"/>
                    <a:pt x="9336" y="2192"/>
                  </a:cubicBezTo>
                  <a:cubicBezTo>
                    <a:pt x="9780" y="2192"/>
                    <a:pt x="10194" y="1955"/>
                    <a:pt x="10314" y="1504"/>
                  </a:cubicBezTo>
                  <a:cubicBezTo>
                    <a:pt x="10486" y="813"/>
                    <a:pt x="9761" y="744"/>
                    <a:pt x="9294" y="606"/>
                  </a:cubicBezTo>
                  <a:cubicBezTo>
                    <a:pt x="8746" y="426"/>
                    <a:pt x="8189" y="370"/>
                    <a:pt x="7630" y="370"/>
                  </a:cubicBezTo>
                  <a:cubicBezTo>
                    <a:pt x="6715" y="370"/>
                    <a:pt x="5795" y="519"/>
                    <a:pt x="4900" y="519"/>
                  </a:cubicBezTo>
                  <a:cubicBezTo>
                    <a:pt x="4133" y="519"/>
                    <a:pt x="3384" y="409"/>
                    <a:pt x="2675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" name="Google Shape;3307;p84"/>
            <p:cNvSpPr/>
            <p:nvPr/>
          </p:nvSpPr>
          <p:spPr>
            <a:xfrm>
              <a:off x="6497925" y="4391525"/>
              <a:ext cx="125725" cy="97375"/>
            </a:xfrm>
            <a:custGeom>
              <a:avLst/>
              <a:gdLst/>
              <a:ahLst/>
              <a:cxnLst/>
              <a:rect l="l" t="t" r="r" b="b"/>
              <a:pathLst>
                <a:path w="5029" h="3895" extrusionOk="0">
                  <a:moveTo>
                    <a:pt x="4062" y="0"/>
                  </a:moveTo>
                  <a:cubicBezTo>
                    <a:pt x="3557" y="0"/>
                    <a:pt x="2937" y="491"/>
                    <a:pt x="2445" y="491"/>
                  </a:cubicBezTo>
                  <a:cubicBezTo>
                    <a:pt x="2234" y="491"/>
                    <a:pt x="2046" y="401"/>
                    <a:pt x="1901" y="144"/>
                  </a:cubicBezTo>
                  <a:cubicBezTo>
                    <a:pt x="0" y="403"/>
                    <a:pt x="570" y="1975"/>
                    <a:pt x="225" y="2960"/>
                  </a:cubicBezTo>
                  <a:cubicBezTo>
                    <a:pt x="38" y="3485"/>
                    <a:pt x="566" y="3894"/>
                    <a:pt x="1172" y="3894"/>
                  </a:cubicBezTo>
                  <a:cubicBezTo>
                    <a:pt x="1185" y="3894"/>
                    <a:pt x="1197" y="3894"/>
                    <a:pt x="1210" y="3894"/>
                  </a:cubicBezTo>
                  <a:cubicBezTo>
                    <a:pt x="2298" y="3876"/>
                    <a:pt x="5029" y="1630"/>
                    <a:pt x="4804" y="783"/>
                  </a:cubicBezTo>
                  <a:cubicBezTo>
                    <a:pt x="4638" y="185"/>
                    <a:pt x="4372" y="0"/>
                    <a:pt x="4062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" name="Google Shape;3308;p84"/>
            <p:cNvSpPr/>
            <p:nvPr/>
          </p:nvSpPr>
          <p:spPr>
            <a:xfrm>
              <a:off x="5334875" y="2906300"/>
              <a:ext cx="82100" cy="128050"/>
            </a:xfrm>
            <a:custGeom>
              <a:avLst/>
              <a:gdLst/>
              <a:ahLst/>
              <a:cxnLst/>
              <a:rect l="l" t="t" r="r" b="b"/>
              <a:pathLst>
                <a:path w="3284" h="5122" extrusionOk="0">
                  <a:moveTo>
                    <a:pt x="519" y="1"/>
                  </a:moveTo>
                  <a:lnTo>
                    <a:pt x="380" y="139"/>
                  </a:lnTo>
                  <a:cubicBezTo>
                    <a:pt x="104" y="1452"/>
                    <a:pt x="0" y="2766"/>
                    <a:pt x="380" y="4062"/>
                  </a:cubicBezTo>
                  <a:cubicBezTo>
                    <a:pt x="534" y="4660"/>
                    <a:pt x="796" y="5122"/>
                    <a:pt x="1420" y="5122"/>
                  </a:cubicBezTo>
                  <a:cubicBezTo>
                    <a:pt x="1500" y="5122"/>
                    <a:pt x="1585" y="5114"/>
                    <a:pt x="1676" y="5099"/>
                  </a:cubicBezTo>
                  <a:cubicBezTo>
                    <a:pt x="2471" y="4978"/>
                    <a:pt x="3284" y="4408"/>
                    <a:pt x="3111" y="3734"/>
                  </a:cubicBezTo>
                  <a:cubicBezTo>
                    <a:pt x="2748" y="2213"/>
                    <a:pt x="2108" y="744"/>
                    <a:pt x="519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" name="Google Shape;3309;p84"/>
            <p:cNvSpPr/>
            <p:nvPr/>
          </p:nvSpPr>
          <p:spPr>
            <a:xfrm>
              <a:off x="4869125" y="997550"/>
              <a:ext cx="160750" cy="66150"/>
            </a:xfrm>
            <a:custGeom>
              <a:avLst/>
              <a:gdLst/>
              <a:ahLst/>
              <a:cxnLst/>
              <a:rect l="l" t="t" r="r" b="b"/>
              <a:pathLst>
                <a:path w="6430" h="2646" extrusionOk="0">
                  <a:moveTo>
                    <a:pt x="1040" y="1"/>
                  </a:moveTo>
                  <a:cubicBezTo>
                    <a:pt x="589" y="1"/>
                    <a:pt x="239" y="358"/>
                    <a:pt x="104" y="814"/>
                  </a:cubicBezTo>
                  <a:cubicBezTo>
                    <a:pt x="1" y="1108"/>
                    <a:pt x="191" y="1419"/>
                    <a:pt x="502" y="1470"/>
                  </a:cubicBezTo>
                  <a:cubicBezTo>
                    <a:pt x="1971" y="1885"/>
                    <a:pt x="3440" y="2283"/>
                    <a:pt x="4736" y="2646"/>
                  </a:cubicBezTo>
                  <a:cubicBezTo>
                    <a:pt x="5427" y="2611"/>
                    <a:pt x="5928" y="2611"/>
                    <a:pt x="6239" y="2127"/>
                  </a:cubicBezTo>
                  <a:cubicBezTo>
                    <a:pt x="6429" y="1851"/>
                    <a:pt x="6308" y="1470"/>
                    <a:pt x="6066" y="1419"/>
                  </a:cubicBezTo>
                  <a:cubicBezTo>
                    <a:pt x="4373" y="1021"/>
                    <a:pt x="2852" y="36"/>
                    <a:pt x="1072" y="2"/>
                  </a:cubicBezTo>
                  <a:cubicBezTo>
                    <a:pt x="1061" y="1"/>
                    <a:pt x="1051" y="1"/>
                    <a:pt x="1040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3310;p84"/>
            <p:cNvSpPr/>
            <p:nvPr/>
          </p:nvSpPr>
          <p:spPr>
            <a:xfrm>
              <a:off x="3763550" y="998475"/>
              <a:ext cx="117975" cy="55725"/>
            </a:xfrm>
            <a:custGeom>
              <a:avLst/>
              <a:gdLst/>
              <a:ahLst/>
              <a:cxnLst/>
              <a:rect l="l" t="t" r="r" b="b"/>
              <a:pathLst>
                <a:path w="4719" h="2229" extrusionOk="0">
                  <a:moveTo>
                    <a:pt x="747" y="0"/>
                  </a:moveTo>
                  <a:cubicBezTo>
                    <a:pt x="407" y="0"/>
                    <a:pt x="65" y="161"/>
                    <a:pt x="18" y="690"/>
                  </a:cubicBezTo>
                  <a:cubicBezTo>
                    <a:pt x="0" y="863"/>
                    <a:pt x="190" y="1053"/>
                    <a:pt x="277" y="1243"/>
                  </a:cubicBezTo>
                  <a:lnTo>
                    <a:pt x="2333" y="2228"/>
                  </a:lnTo>
                  <a:cubicBezTo>
                    <a:pt x="2437" y="2220"/>
                    <a:pt x="2541" y="2220"/>
                    <a:pt x="2644" y="2220"/>
                  </a:cubicBezTo>
                  <a:cubicBezTo>
                    <a:pt x="2748" y="2220"/>
                    <a:pt x="2852" y="2220"/>
                    <a:pt x="2955" y="2211"/>
                  </a:cubicBezTo>
                  <a:cubicBezTo>
                    <a:pt x="3647" y="2142"/>
                    <a:pt x="4718" y="2090"/>
                    <a:pt x="4511" y="1261"/>
                  </a:cubicBezTo>
                  <a:cubicBezTo>
                    <a:pt x="4255" y="308"/>
                    <a:pt x="3582" y="187"/>
                    <a:pt x="2842" y="187"/>
                  </a:cubicBezTo>
                  <a:cubicBezTo>
                    <a:pt x="2589" y="187"/>
                    <a:pt x="2328" y="201"/>
                    <a:pt x="2074" y="201"/>
                  </a:cubicBezTo>
                  <a:cubicBezTo>
                    <a:pt x="1762" y="201"/>
                    <a:pt x="1460" y="180"/>
                    <a:pt x="1193" y="85"/>
                  </a:cubicBezTo>
                  <a:cubicBezTo>
                    <a:pt x="1066" y="36"/>
                    <a:pt x="907" y="0"/>
                    <a:pt x="747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" name="Google Shape;3311;p84"/>
            <p:cNvSpPr/>
            <p:nvPr/>
          </p:nvSpPr>
          <p:spPr>
            <a:xfrm>
              <a:off x="6244750" y="3463175"/>
              <a:ext cx="127900" cy="76650"/>
            </a:xfrm>
            <a:custGeom>
              <a:avLst/>
              <a:gdLst/>
              <a:ahLst/>
              <a:cxnLst/>
              <a:rect l="l" t="t" r="r" b="b"/>
              <a:pathLst>
                <a:path w="5116" h="3066" extrusionOk="0">
                  <a:moveTo>
                    <a:pt x="4184" y="1"/>
                  </a:moveTo>
                  <a:cubicBezTo>
                    <a:pt x="4093" y="1"/>
                    <a:pt x="4000" y="13"/>
                    <a:pt x="3906" y="36"/>
                  </a:cubicBezTo>
                  <a:cubicBezTo>
                    <a:pt x="3232" y="209"/>
                    <a:pt x="2575" y="416"/>
                    <a:pt x="1918" y="641"/>
                  </a:cubicBezTo>
                  <a:lnTo>
                    <a:pt x="1936" y="641"/>
                  </a:lnTo>
                  <a:cubicBezTo>
                    <a:pt x="1659" y="848"/>
                    <a:pt x="1383" y="1038"/>
                    <a:pt x="1089" y="1194"/>
                  </a:cubicBezTo>
                  <a:cubicBezTo>
                    <a:pt x="432" y="1505"/>
                    <a:pt x="0" y="2093"/>
                    <a:pt x="311" y="2680"/>
                  </a:cubicBezTo>
                  <a:cubicBezTo>
                    <a:pt x="460" y="2964"/>
                    <a:pt x="650" y="3065"/>
                    <a:pt x="856" y="3065"/>
                  </a:cubicBezTo>
                  <a:cubicBezTo>
                    <a:pt x="1178" y="3065"/>
                    <a:pt x="1537" y="2818"/>
                    <a:pt x="1832" y="2628"/>
                  </a:cubicBezTo>
                  <a:cubicBezTo>
                    <a:pt x="2558" y="2093"/>
                    <a:pt x="3370" y="1695"/>
                    <a:pt x="4234" y="1436"/>
                  </a:cubicBezTo>
                  <a:cubicBezTo>
                    <a:pt x="4631" y="1332"/>
                    <a:pt x="5115" y="1108"/>
                    <a:pt x="4994" y="606"/>
                  </a:cubicBezTo>
                  <a:cubicBezTo>
                    <a:pt x="4883" y="203"/>
                    <a:pt x="4559" y="1"/>
                    <a:pt x="4184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" name="Google Shape;3312;p84"/>
            <p:cNvSpPr/>
            <p:nvPr/>
          </p:nvSpPr>
          <p:spPr>
            <a:xfrm>
              <a:off x="6286725" y="2464325"/>
              <a:ext cx="67775" cy="93850"/>
            </a:xfrm>
            <a:custGeom>
              <a:avLst/>
              <a:gdLst/>
              <a:ahLst/>
              <a:cxnLst/>
              <a:rect l="l" t="t" r="r" b="b"/>
              <a:pathLst>
                <a:path w="2711" h="3754" extrusionOk="0">
                  <a:moveTo>
                    <a:pt x="1532" y="0"/>
                  </a:moveTo>
                  <a:cubicBezTo>
                    <a:pt x="1516" y="0"/>
                    <a:pt x="1500" y="0"/>
                    <a:pt x="1484" y="1"/>
                  </a:cubicBezTo>
                  <a:cubicBezTo>
                    <a:pt x="187" y="53"/>
                    <a:pt x="239" y="1332"/>
                    <a:pt x="101" y="2265"/>
                  </a:cubicBezTo>
                  <a:cubicBezTo>
                    <a:pt x="1" y="3066"/>
                    <a:pt x="465" y="3754"/>
                    <a:pt x="1243" y="3754"/>
                  </a:cubicBezTo>
                  <a:cubicBezTo>
                    <a:pt x="1271" y="3754"/>
                    <a:pt x="1299" y="3753"/>
                    <a:pt x="1328" y="3751"/>
                  </a:cubicBezTo>
                  <a:cubicBezTo>
                    <a:pt x="2711" y="3682"/>
                    <a:pt x="1967" y="2403"/>
                    <a:pt x="2313" y="1815"/>
                  </a:cubicBezTo>
                  <a:cubicBezTo>
                    <a:pt x="2228" y="1050"/>
                    <a:pt x="2528" y="0"/>
                    <a:pt x="1532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3313;p84"/>
            <p:cNvSpPr/>
            <p:nvPr/>
          </p:nvSpPr>
          <p:spPr>
            <a:xfrm>
              <a:off x="6279300" y="2861375"/>
              <a:ext cx="75625" cy="97275"/>
            </a:xfrm>
            <a:custGeom>
              <a:avLst/>
              <a:gdLst/>
              <a:ahLst/>
              <a:cxnLst/>
              <a:rect l="l" t="t" r="r" b="b"/>
              <a:pathLst>
                <a:path w="3025" h="3891" extrusionOk="0">
                  <a:moveTo>
                    <a:pt x="2403" y="1"/>
                  </a:moveTo>
                  <a:cubicBezTo>
                    <a:pt x="2178" y="1"/>
                    <a:pt x="1971" y="104"/>
                    <a:pt x="1850" y="277"/>
                  </a:cubicBezTo>
                  <a:cubicBezTo>
                    <a:pt x="1504" y="1193"/>
                    <a:pt x="882" y="1884"/>
                    <a:pt x="277" y="2610"/>
                  </a:cubicBezTo>
                  <a:cubicBezTo>
                    <a:pt x="35" y="2869"/>
                    <a:pt x="1" y="3284"/>
                    <a:pt x="208" y="3578"/>
                  </a:cubicBezTo>
                  <a:cubicBezTo>
                    <a:pt x="326" y="3766"/>
                    <a:pt x="507" y="3890"/>
                    <a:pt x="682" y="3890"/>
                  </a:cubicBezTo>
                  <a:cubicBezTo>
                    <a:pt x="764" y="3890"/>
                    <a:pt x="845" y="3863"/>
                    <a:pt x="916" y="3802"/>
                  </a:cubicBezTo>
                  <a:cubicBezTo>
                    <a:pt x="1815" y="3128"/>
                    <a:pt x="2731" y="2420"/>
                    <a:pt x="3025" y="1452"/>
                  </a:cubicBezTo>
                  <a:cubicBezTo>
                    <a:pt x="2973" y="744"/>
                    <a:pt x="2921" y="225"/>
                    <a:pt x="2403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" name="Google Shape;3314;p84"/>
            <p:cNvSpPr/>
            <p:nvPr/>
          </p:nvSpPr>
          <p:spPr>
            <a:xfrm>
              <a:off x="4145025" y="994975"/>
              <a:ext cx="111500" cy="47325"/>
            </a:xfrm>
            <a:custGeom>
              <a:avLst/>
              <a:gdLst/>
              <a:ahLst/>
              <a:cxnLst/>
              <a:rect l="l" t="t" r="r" b="b"/>
              <a:pathLst>
                <a:path w="4460" h="1893" extrusionOk="0">
                  <a:moveTo>
                    <a:pt x="1539" y="105"/>
                  </a:moveTo>
                  <a:cubicBezTo>
                    <a:pt x="969" y="243"/>
                    <a:pt x="139" y="1"/>
                    <a:pt x="70" y="744"/>
                  </a:cubicBezTo>
                  <a:cubicBezTo>
                    <a:pt x="1" y="1418"/>
                    <a:pt x="813" y="1418"/>
                    <a:pt x="1332" y="1556"/>
                  </a:cubicBezTo>
                  <a:cubicBezTo>
                    <a:pt x="1764" y="1677"/>
                    <a:pt x="2213" y="1764"/>
                    <a:pt x="2645" y="1815"/>
                  </a:cubicBezTo>
                  <a:cubicBezTo>
                    <a:pt x="2898" y="1847"/>
                    <a:pt x="3179" y="1893"/>
                    <a:pt x="3440" y="1893"/>
                  </a:cubicBezTo>
                  <a:cubicBezTo>
                    <a:pt x="3890" y="1893"/>
                    <a:pt x="4279" y="1756"/>
                    <a:pt x="4356" y="1176"/>
                  </a:cubicBezTo>
                  <a:cubicBezTo>
                    <a:pt x="4459" y="346"/>
                    <a:pt x="3561" y="416"/>
                    <a:pt x="2956" y="329"/>
                  </a:cubicBezTo>
                  <a:lnTo>
                    <a:pt x="1539" y="105"/>
                  </a:ln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3315;p84"/>
            <p:cNvSpPr/>
            <p:nvPr/>
          </p:nvSpPr>
          <p:spPr>
            <a:xfrm>
              <a:off x="7213625" y="3803350"/>
              <a:ext cx="74075" cy="80050"/>
            </a:xfrm>
            <a:custGeom>
              <a:avLst/>
              <a:gdLst/>
              <a:ahLst/>
              <a:cxnLst/>
              <a:rect l="l" t="t" r="r" b="b"/>
              <a:pathLst>
                <a:path w="2963" h="3202" extrusionOk="0">
                  <a:moveTo>
                    <a:pt x="573" y="1"/>
                  </a:moveTo>
                  <a:cubicBezTo>
                    <a:pt x="233" y="1"/>
                    <a:pt x="0" y="333"/>
                    <a:pt x="59" y="704"/>
                  </a:cubicBezTo>
                  <a:cubicBezTo>
                    <a:pt x="284" y="1965"/>
                    <a:pt x="1096" y="2777"/>
                    <a:pt x="2289" y="3175"/>
                  </a:cubicBezTo>
                  <a:cubicBezTo>
                    <a:pt x="2343" y="3193"/>
                    <a:pt x="2395" y="3202"/>
                    <a:pt x="2445" y="3202"/>
                  </a:cubicBezTo>
                  <a:cubicBezTo>
                    <a:pt x="2729" y="3202"/>
                    <a:pt x="2933" y="2914"/>
                    <a:pt x="2963" y="2414"/>
                  </a:cubicBezTo>
                  <a:cubicBezTo>
                    <a:pt x="2341" y="1619"/>
                    <a:pt x="1960" y="427"/>
                    <a:pt x="751" y="30"/>
                  </a:cubicBezTo>
                  <a:cubicBezTo>
                    <a:pt x="689" y="10"/>
                    <a:pt x="630" y="1"/>
                    <a:pt x="573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3316;p84"/>
            <p:cNvSpPr/>
            <p:nvPr/>
          </p:nvSpPr>
          <p:spPr>
            <a:xfrm>
              <a:off x="6542025" y="3118350"/>
              <a:ext cx="66075" cy="79800"/>
            </a:xfrm>
            <a:custGeom>
              <a:avLst/>
              <a:gdLst/>
              <a:ahLst/>
              <a:cxnLst/>
              <a:rect l="l" t="t" r="r" b="b"/>
              <a:pathLst>
                <a:path w="2643" h="3192" extrusionOk="0">
                  <a:moveTo>
                    <a:pt x="1295" y="1"/>
                  </a:moveTo>
                  <a:cubicBezTo>
                    <a:pt x="1273" y="1"/>
                    <a:pt x="1250" y="2"/>
                    <a:pt x="1226" y="4"/>
                  </a:cubicBezTo>
                  <a:cubicBezTo>
                    <a:pt x="275" y="108"/>
                    <a:pt x="51" y="954"/>
                    <a:pt x="33" y="1732"/>
                  </a:cubicBezTo>
                  <a:cubicBezTo>
                    <a:pt x="1" y="2354"/>
                    <a:pt x="200" y="3192"/>
                    <a:pt x="910" y="3192"/>
                  </a:cubicBezTo>
                  <a:cubicBezTo>
                    <a:pt x="950" y="3192"/>
                    <a:pt x="992" y="3189"/>
                    <a:pt x="1036" y="3184"/>
                  </a:cubicBezTo>
                  <a:cubicBezTo>
                    <a:pt x="2643" y="2959"/>
                    <a:pt x="1640" y="1767"/>
                    <a:pt x="1640" y="1110"/>
                  </a:cubicBezTo>
                  <a:cubicBezTo>
                    <a:pt x="1740" y="547"/>
                    <a:pt x="1792" y="1"/>
                    <a:pt x="1295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3317;p84"/>
            <p:cNvSpPr/>
            <p:nvPr/>
          </p:nvSpPr>
          <p:spPr>
            <a:xfrm>
              <a:off x="4278100" y="987200"/>
              <a:ext cx="87225" cy="50150"/>
            </a:xfrm>
            <a:custGeom>
              <a:avLst/>
              <a:gdLst/>
              <a:ahLst/>
              <a:cxnLst/>
              <a:rect l="l" t="t" r="r" b="b"/>
              <a:pathLst>
                <a:path w="3489" h="2006" extrusionOk="0">
                  <a:moveTo>
                    <a:pt x="2519" y="46"/>
                  </a:moveTo>
                  <a:cubicBezTo>
                    <a:pt x="2407" y="46"/>
                    <a:pt x="2296" y="60"/>
                    <a:pt x="2195" y="87"/>
                  </a:cubicBezTo>
                  <a:cubicBezTo>
                    <a:pt x="1435" y="312"/>
                    <a:pt x="191" y="1"/>
                    <a:pt x="87" y="1107"/>
                  </a:cubicBezTo>
                  <a:cubicBezTo>
                    <a:pt x="1" y="1798"/>
                    <a:pt x="986" y="1746"/>
                    <a:pt x="1642" y="1781"/>
                  </a:cubicBezTo>
                  <a:cubicBezTo>
                    <a:pt x="2299" y="1556"/>
                    <a:pt x="3422" y="2005"/>
                    <a:pt x="3474" y="813"/>
                  </a:cubicBezTo>
                  <a:cubicBezTo>
                    <a:pt x="3488" y="284"/>
                    <a:pt x="2986" y="46"/>
                    <a:pt x="2519" y="46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3318;p84"/>
            <p:cNvSpPr/>
            <p:nvPr/>
          </p:nvSpPr>
          <p:spPr>
            <a:xfrm>
              <a:off x="6595650" y="1204100"/>
              <a:ext cx="81075" cy="41800"/>
            </a:xfrm>
            <a:custGeom>
              <a:avLst/>
              <a:gdLst/>
              <a:ahLst/>
              <a:cxnLst/>
              <a:rect l="l" t="t" r="r" b="b"/>
              <a:pathLst>
                <a:path w="3243" h="1672" extrusionOk="0">
                  <a:moveTo>
                    <a:pt x="1466" y="121"/>
                  </a:moveTo>
                  <a:cubicBezTo>
                    <a:pt x="1366" y="163"/>
                    <a:pt x="1241" y="173"/>
                    <a:pt x="1106" y="173"/>
                  </a:cubicBezTo>
                  <a:cubicBezTo>
                    <a:pt x="987" y="173"/>
                    <a:pt x="861" y="165"/>
                    <a:pt x="738" y="165"/>
                  </a:cubicBezTo>
                  <a:cubicBezTo>
                    <a:pt x="371" y="165"/>
                    <a:pt x="34" y="234"/>
                    <a:pt x="14" y="778"/>
                  </a:cubicBezTo>
                  <a:cubicBezTo>
                    <a:pt x="0" y="1593"/>
                    <a:pt x="628" y="1660"/>
                    <a:pt x="1232" y="1660"/>
                  </a:cubicBezTo>
                  <a:cubicBezTo>
                    <a:pt x="1352" y="1660"/>
                    <a:pt x="1472" y="1658"/>
                    <a:pt x="1585" y="1658"/>
                  </a:cubicBezTo>
                  <a:cubicBezTo>
                    <a:pt x="1627" y="1658"/>
                    <a:pt x="1668" y="1658"/>
                    <a:pt x="1708" y="1659"/>
                  </a:cubicBezTo>
                  <a:cubicBezTo>
                    <a:pt x="1826" y="1666"/>
                    <a:pt x="1954" y="1672"/>
                    <a:pt x="2085" y="1672"/>
                  </a:cubicBezTo>
                  <a:cubicBezTo>
                    <a:pt x="2644" y="1672"/>
                    <a:pt x="3242" y="1563"/>
                    <a:pt x="3228" y="933"/>
                  </a:cubicBezTo>
                  <a:cubicBezTo>
                    <a:pt x="3194" y="0"/>
                    <a:pt x="2209" y="207"/>
                    <a:pt x="1466" y="12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3319;p84"/>
            <p:cNvSpPr/>
            <p:nvPr/>
          </p:nvSpPr>
          <p:spPr>
            <a:xfrm>
              <a:off x="5040350" y="1034625"/>
              <a:ext cx="81550" cy="46975"/>
            </a:xfrm>
            <a:custGeom>
              <a:avLst/>
              <a:gdLst/>
              <a:ahLst/>
              <a:cxnLst/>
              <a:rect l="l" t="t" r="r" b="b"/>
              <a:pathLst>
                <a:path w="3262" h="1879" extrusionOk="0">
                  <a:moveTo>
                    <a:pt x="1625" y="1"/>
                  </a:moveTo>
                  <a:cubicBezTo>
                    <a:pt x="803" y="1"/>
                    <a:pt x="279" y="461"/>
                    <a:pt x="99" y="1249"/>
                  </a:cubicBezTo>
                  <a:cubicBezTo>
                    <a:pt x="0" y="1616"/>
                    <a:pt x="339" y="1879"/>
                    <a:pt x="645" y="1879"/>
                  </a:cubicBezTo>
                  <a:cubicBezTo>
                    <a:pt x="714" y="1879"/>
                    <a:pt x="781" y="1865"/>
                    <a:pt x="842" y="1837"/>
                  </a:cubicBezTo>
                  <a:cubicBezTo>
                    <a:pt x="1620" y="1474"/>
                    <a:pt x="2829" y="1750"/>
                    <a:pt x="3106" y="800"/>
                  </a:cubicBezTo>
                  <a:cubicBezTo>
                    <a:pt x="3261" y="229"/>
                    <a:pt x="2363" y="22"/>
                    <a:pt x="1758" y="5"/>
                  </a:cubicBezTo>
                  <a:cubicBezTo>
                    <a:pt x="1713" y="2"/>
                    <a:pt x="1668" y="1"/>
                    <a:pt x="1625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3320;p84"/>
            <p:cNvSpPr/>
            <p:nvPr/>
          </p:nvSpPr>
          <p:spPr>
            <a:xfrm>
              <a:off x="6380950" y="3302475"/>
              <a:ext cx="77800" cy="40225"/>
            </a:xfrm>
            <a:custGeom>
              <a:avLst/>
              <a:gdLst/>
              <a:ahLst/>
              <a:cxnLst/>
              <a:rect l="l" t="t" r="r" b="b"/>
              <a:pathLst>
                <a:path w="3112" h="1609" extrusionOk="0">
                  <a:moveTo>
                    <a:pt x="843" y="80"/>
                  </a:moveTo>
                  <a:cubicBezTo>
                    <a:pt x="352" y="80"/>
                    <a:pt x="1" y="466"/>
                    <a:pt x="65" y="882"/>
                  </a:cubicBezTo>
                  <a:cubicBezTo>
                    <a:pt x="161" y="1545"/>
                    <a:pt x="602" y="1578"/>
                    <a:pt x="1054" y="1578"/>
                  </a:cubicBezTo>
                  <a:cubicBezTo>
                    <a:pt x="1103" y="1578"/>
                    <a:pt x="1152" y="1577"/>
                    <a:pt x="1201" y="1577"/>
                  </a:cubicBezTo>
                  <a:cubicBezTo>
                    <a:pt x="1347" y="1577"/>
                    <a:pt x="1491" y="1581"/>
                    <a:pt x="1620" y="1608"/>
                  </a:cubicBezTo>
                  <a:cubicBezTo>
                    <a:pt x="1746" y="1549"/>
                    <a:pt x="1903" y="1535"/>
                    <a:pt x="2065" y="1535"/>
                  </a:cubicBezTo>
                  <a:cubicBezTo>
                    <a:pt x="2212" y="1535"/>
                    <a:pt x="2363" y="1547"/>
                    <a:pt x="2502" y="1547"/>
                  </a:cubicBezTo>
                  <a:cubicBezTo>
                    <a:pt x="2845" y="1547"/>
                    <a:pt x="3112" y="1478"/>
                    <a:pt x="3037" y="1003"/>
                  </a:cubicBezTo>
                  <a:cubicBezTo>
                    <a:pt x="2882" y="1"/>
                    <a:pt x="1741" y="191"/>
                    <a:pt x="963" y="87"/>
                  </a:cubicBezTo>
                  <a:cubicBezTo>
                    <a:pt x="923" y="82"/>
                    <a:pt x="882" y="80"/>
                    <a:pt x="843" y="8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3321;p84"/>
            <p:cNvSpPr/>
            <p:nvPr/>
          </p:nvSpPr>
          <p:spPr>
            <a:xfrm>
              <a:off x="4384825" y="996700"/>
              <a:ext cx="62025" cy="39775"/>
            </a:xfrm>
            <a:custGeom>
              <a:avLst/>
              <a:gdLst/>
              <a:ahLst/>
              <a:cxnLst/>
              <a:rect l="l" t="t" r="r" b="b"/>
              <a:pathLst>
                <a:path w="2481" h="1591" extrusionOk="0">
                  <a:moveTo>
                    <a:pt x="1811" y="155"/>
                  </a:moveTo>
                  <a:cubicBezTo>
                    <a:pt x="1713" y="155"/>
                    <a:pt x="1613" y="168"/>
                    <a:pt x="1521" y="191"/>
                  </a:cubicBezTo>
                  <a:cubicBezTo>
                    <a:pt x="985" y="312"/>
                    <a:pt x="121" y="1"/>
                    <a:pt x="52" y="917"/>
                  </a:cubicBezTo>
                  <a:cubicBezTo>
                    <a:pt x="0" y="1487"/>
                    <a:pt x="536" y="1574"/>
                    <a:pt x="1054" y="1591"/>
                  </a:cubicBezTo>
                  <a:cubicBezTo>
                    <a:pt x="1573" y="1418"/>
                    <a:pt x="2385" y="1556"/>
                    <a:pt x="2454" y="727"/>
                  </a:cubicBezTo>
                  <a:cubicBezTo>
                    <a:pt x="2481" y="311"/>
                    <a:pt x="2153" y="155"/>
                    <a:pt x="1811" y="155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" name="Google Shape;3322;p84"/>
            <p:cNvSpPr/>
            <p:nvPr/>
          </p:nvSpPr>
          <p:spPr>
            <a:xfrm>
              <a:off x="2100625" y="1004500"/>
              <a:ext cx="520200" cy="95050"/>
            </a:xfrm>
            <a:custGeom>
              <a:avLst/>
              <a:gdLst/>
              <a:ahLst/>
              <a:cxnLst/>
              <a:rect l="l" t="t" r="r" b="b"/>
              <a:pathLst>
                <a:path w="20808" h="3802" extrusionOk="0">
                  <a:moveTo>
                    <a:pt x="20756" y="0"/>
                  </a:moveTo>
                  <a:lnTo>
                    <a:pt x="20738" y="17"/>
                  </a:lnTo>
                  <a:lnTo>
                    <a:pt x="20773" y="17"/>
                  </a:lnTo>
                  <a:lnTo>
                    <a:pt x="20808" y="0"/>
                  </a:lnTo>
                  <a:close/>
                  <a:moveTo>
                    <a:pt x="1" y="3785"/>
                  </a:moveTo>
                  <a:lnTo>
                    <a:pt x="1" y="3802"/>
                  </a:lnTo>
                  <a:lnTo>
                    <a:pt x="18" y="3802"/>
                  </a:lnTo>
                  <a:lnTo>
                    <a:pt x="18" y="3785"/>
                  </a:ln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" name="Google Shape;3323;p84"/>
            <p:cNvSpPr/>
            <p:nvPr/>
          </p:nvSpPr>
          <p:spPr>
            <a:xfrm>
              <a:off x="233350" y="949250"/>
              <a:ext cx="3232550" cy="3802300"/>
            </a:xfrm>
            <a:custGeom>
              <a:avLst/>
              <a:gdLst/>
              <a:ahLst/>
              <a:cxnLst/>
              <a:rect l="l" t="t" r="r" b="b"/>
              <a:pathLst>
                <a:path w="129302" h="152092" extrusionOk="0">
                  <a:moveTo>
                    <a:pt x="97270" y="1644"/>
                  </a:moveTo>
                  <a:cubicBezTo>
                    <a:pt x="97347" y="1644"/>
                    <a:pt x="97424" y="1648"/>
                    <a:pt x="97503" y="1657"/>
                  </a:cubicBezTo>
                  <a:cubicBezTo>
                    <a:pt x="97555" y="1674"/>
                    <a:pt x="97607" y="1692"/>
                    <a:pt x="97642" y="1709"/>
                  </a:cubicBezTo>
                  <a:lnTo>
                    <a:pt x="95601" y="2170"/>
                  </a:lnTo>
                  <a:lnTo>
                    <a:pt x="95601" y="2170"/>
                  </a:lnTo>
                  <a:cubicBezTo>
                    <a:pt x="96129" y="1917"/>
                    <a:pt x="96661" y="1644"/>
                    <a:pt x="97270" y="1644"/>
                  </a:cubicBezTo>
                  <a:close/>
                  <a:moveTo>
                    <a:pt x="95473" y="2210"/>
                  </a:moveTo>
                  <a:lnTo>
                    <a:pt x="95447" y="2227"/>
                  </a:lnTo>
                  <a:lnTo>
                    <a:pt x="95429" y="2227"/>
                  </a:lnTo>
                  <a:lnTo>
                    <a:pt x="95464" y="2210"/>
                  </a:lnTo>
                  <a:close/>
                  <a:moveTo>
                    <a:pt x="68358" y="8951"/>
                  </a:moveTo>
                  <a:cubicBezTo>
                    <a:pt x="68553" y="8951"/>
                    <a:pt x="68761" y="9049"/>
                    <a:pt x="68989" y="9313"/>
                  </a:cubicBezTo>
                  <a:cubicBezTo>
                    <a:pt x="69208" y="9280"/>
                    <a:pt x="69420" y="9268"/>
                    <a:pt x="69634" y="9268"/>
                  </a:cubicBezTo>
                  <a:cubicBezTo>
                    <a:pt x="69758" y="9268"/>
                    <a:pt x="69882" y="9272"/>
                    <a:pt x="70008" y="9278"/>
                  </a:cubicBezTo>
                  <a:cubicBezTo>
                    <a:pt x="70061" y="9286"/>
                    <a:pt x="70117" y="9289"/>
                    <a:pt x="70177" y="9289"/>
                  </a:cubicBezTo>
                  <a:cubicBezTo>
                    <a:pt x="70522" y="9289"/>
                    <a:pt x="70965" y="9176"/>
                    <a:pt x="71318" y="9176"/>
                  </a:cubicBezTo>
                  <a:cubicBezTo>
                    <a:pt x="71841" y="9176"/>
                    <a:pt x="72167" y="9425"/>
                    <a:pt x="71685" y="10661"/>
                  </a:cubicBezTo>
                  <a:cubicBezTo>
                    <a:pt x="71581" y="10937"/>
                    <a:pt x="71823" y="11265"/>
                    <a:pt x="72151" y="11386"/>
                  </a:cubicBezTo>
                  <a:cubicBezTo>
                    <a:pt x="72428" y="11438"/>
                    <a:pt x="72722" y="11490"/>
                    <a:pt x="72998" y="11507"/>
                  </a:cubicBezTo>
                  <a:cubicBezTo>
                    <a:pt x="72652" y="11922"/>
                    <a:pt x="72359" y="12406"/>
                    <a:pt x="71927" y="12717"/>
                  </a:cubicBezTo>
                  <a:cubicBezTo>
                    <a:pt x="71831" y="12786"/>
                    <a:pt x="71741" y="12813"/>
                    <a:pt x="71654" y="12813"/>
                  </a:cubicBezTo>
                  <a:cubicBezTo>
                    <a:pt x="71349" y="12813"/>
                    <a:pt x="71090" y="12473"/>
                    <a:pt x="70821" y="12406"/>
                  </a:cubicBezTo>
                  <a:cubicBezTo>
                    <a:pt x="69127" y="11939"/>
                    <a:pt x="69334" y="10488"/>
                    <a:pt x="68989" y="9313"/>
                  </a:cubicBezTo>
                  <a:lnTo>
                    <a:pt x="67330" y="9520"/>
                  </a:lnTo>
                  <a:cubicBezTo>
                    <a:pt x="67668" y="9295"/>
                    <a:pt x="67992" y="8951"/>
                    <a:pt x="68358" y="8951"/>
                  </a:cubicBezTo>
                  <a:close/>
                  <a:moveTo>
                    <a:pt x="51546" y="12467"/>
                  </a:moveTo>
                  <a:cubicBezTo>
                    <a:pt x="51593" y="12467"/>
                    <a:pt x="51647" y="12470"/>
                    <a:pt x="51707" y="12475"/>
                  </a:cubicBezTo>
                  <a:cubicBezTo>
                    <a:pt x="51897" y="12648"/>
                    <a:pt x="52157" y="12890"/>
                    <a:pt x="52433" y="13115"/>
                  </a:cubicBezTo>
                  <a:cubicBezTo>
                    <a:pt x="52260" y="13270"/>
                    <a:pt x="52053" y="13374"/>
                    <a:pt x="51845" y="13460"/>
                  </a:cubicBezTo>
                  <a:cubicBezTo>
                    <a:pt x="51802" y="13467"/>
                    <a:pt x="51764" y="13470"/>
                    <a:pt x="51729" y="13470"/>
                  </a:cubicBezTo>
                  <a:cubicBezTo>
                    <a:pt x="51300" y="13470"/>
                    <a:pt x="51439" y="13007"/>
                    <a:pt x="51327" y="12752"/>
                  </a:cubicBezTo>
                  <a:cubicBezTo>
                    <a:pt x="51225" y="12548"/>
                    <a:pt x="51295" y="12467"/>
                    <a:pt x="51546" y="12467"/>
                  </a:cubicBezTo>
                  <a:close/>
                  <a:moveTo>
                    <a:pt x="55481" y="12549"/>
                  </a:moveTo>
                  <a:cubicBezTo>
                    <a:pt x="55526" y="12549"/>
                    <a:pt x="55570" y="12553"/>
                    <a:pt x="55613" y="12562"/>
                  </a:cubicBezTo>
                  <a:lnTo>
                    <a:pt x="54576" y="13789"/>
                  </a:lnTo>
                  <a:lnTo>
                    <a:pt x="53954" y="13184"/>
                  </a:lnTo>
                  <a:cubicBezTo>
                    <a:pt x="54420" y="12976"/>
                    <a:pt x="54870" y="12752"/>
                    <a:pt x="55336" y="12562"/>
                  </a:cubicBezTo>
                  <a:cubicBezTo>
                    <a:pt x="55388" y="12553"/>
                    <a:pt x="55436" y="12549"/>
                    <a:pt x="55481" y="12549"/>
                  </a:cubicBezTo>
                  <a:close/>
                  <a:moveTo>
                    <a:pt x="116966" y="0"/>
                  </a:moveTo>
                  <a:cubicBezTo>
                    <a:pt x="112339" y="0"/>
                    <a:pt x="107712" y="747"/>
                    <a:pt x="103085" y="1035"/>
                  </a:cubicBezTo>
                  <a:cubicBezTo>
                    <a:pt x="101910" y="1104"/>
                    <a:pt x="100735" y="983"/>
                    <a:pt x="99542" y="1260"/>
                  </a:cubicBezTo>
                  <a:cubicBezTo>
                    <a:pt x="99533" y="1262"/>
                    <a:pt x="99523" y="1263"/>
                    <a:pt x="99512" y="1263"/>
                  </a:cubicBezTo>
                  <a:cubicBezTo>
                    <a:pt x="99194" y="1263"/>
                    <a:pt x="98389" y="307"/>
                    <a:pt x="97503" y="240"/>
                  </a:cubicBezTo>
                  <a:cubicBezTo>
                    <a:pt x="96554" y="172"/>
                    <a:pt x="95607" y="143"/>
                    <a:pt x="94661" y="143"/>
                  </a:cubicBezTo>
                  <a:cubicBezTo>
                    <a:pt x="91541" y="143"/>
                    <a:pt x="88432" y="459"/>
                    <a:pt x="85303" y="724"/>
                  </a:cubicBezTo>
                  <a:cubicBezTo>
                    <a:pt x="83379" y="875"/>
                    <a:pt x="81549" y="1637"/>
                    <a:pt x="79578" y="1637"/>
                  </a:cubicBezTo>
                  <a:cubicBezTo>
                    <a:pt x="79300" y="1637"/>
                    <a:pt x="79020" y="1622"/>
                    <a:pt x="78736" y="1588"/>
                  </a:cubicBezTo>
                  <a:cubicBezTo>
                    <a:pt x="78573" y="1568"/>
                    <a:pt x="78403" y="1557"/>
                    <a:pt x="78229" y="1557"/>
                  </a:cubicBezTo>
                  <a:cubicBezTo>
                    <a:pt x="77349" y="1557"/>
                    <a:pt x="76386" y="1840"/>
                    <a:pt x="75953" y="2677"/>
                  </a:cubicBezTo>
                  <a:cubicBezTo>
                    <a:pt x="75538" y="3489"/>
                    <a:pt x="76333" y="4163"/>
                    <a:pt x="76956" y="4750"/>
                  </a:cubicBezTo>
                  <a:cubicBezTo>
                    <a:pt x="77215" y="4992"/>
                    <a:pt x="77232" y="5511"/>
                    <a:pt x="77370" y="5891"/>
                  </a:cubicBezTo>
                  <a:cubicBezTo>
                    <a:pt x="77348" y="5890"/>
                    <a:pt x="77325" y="5889"/>
                    <a:pt x="77301" y="5889"/>
                  </a:cubicBezTo>
                  <a:cubicBezTo>
                    <a:pt x="77154" y="5889"/>
                    <a:pt x="76988" y="5912"/>
                    <a:pt x="76844" y="5912"/>
                  </a:cubicBezTo>
                  <a:cubicBezTo>
                    <a:pt x="76726" y="5912"/>
                    <a:pt x="76623" y="5896"/>
                    <a:pt x="76558" y="5839"/>
                  </a:cubicBezTo>
                  <a:cubicBezTo>
                    <a:pt x="76285" y="5586"/>
                    <a:pt x="76034" y="5489"/>
                    <a:pt x="75796" y="5489"/>
                  </a:cubicBezTo>
                  <a:cubicBezTo>
                    <a:pt x="75417" y="5489"/>
                    <a:pt x="75070" y="5733"/>
                    <a:pt x="74709" y="5977"/>
                  </a:cubicBezTo>
                  <a:lnTo>
                    <a:pt x="74709" y="5995"/>
                  </a:lnTo>
                  <a:lnTo>
                    <a:pt x="74692" y="5995"/>
                  </a:lnTo>
                  <a:cubicBezTo>
                    <a:pt x="74415" y="6358"/>
                    <a:pt x="73707" y="6479"/>
                    <a:pt x="73897" y="7066"/>
                  </a:cubicBezTo>
                  <a:cubicBezTo>
                    <a:pt x="74104" y="7654"/>
                    <a:pt x="74761" y="7671"/>
                    <a:pt x="75331" y="7723"/>
                  </a:cubicBezTo>
                  <a:lnTo>
                    <a:pt x="75625" y="7723"/>
                  </a:lnTo>
                  <a:lnTo>
                    <a:pt x="77146" y="7982"/>
                  </a:lnTo>
                  <a:cubicBezTo>
                    <a:pt x="76904" y="8068"/>
                    <a:pt x="76662" y="8120"/>
                    <a:pt x="76403" y="8120"/>
                  </a:cubicBezTo>
                  <a:cubicBezTo>
                    <a:pt x="76178" y="8103"/>
                    <a:pt x="75970" y="7930"/>
                    <a:pt x="75729" y="7861"/>
                  </a:cubicBezTo>
                  <a:cubicBezTo>
                    <a:pt x="75594" y="7823"/>
                    <a:pt x="75464" y="7807"/>
                    <a:pt x="75337" y="7807"/>
                  </a:cubicBezTo>
                  <a:cubicBezTo>
                    <a:pt x="74777" y="7807"/>
                    <a:pt x="74273" y="8116"/>
                    <a:pt x="73724" y="8172"/>
                  </a:cubicBezTo>
                  <a:cubicBezTo>
                    <a:pt x="73717" y="8173"/>
                    <a:pt x="73710" y="8174"/>
                    <a:pt x="73702" y="8174"/>
                  </a:cubicBezTo>
                  <a:cubicBezTo>
                    <a:pt x="73450" y="8174"/>
                    <a:pt x="72913" y="7613"/>
                    <a:pt x="72946" y="7394"/>
                  </a:cubicBezTo>
                  <a:cubicBezTo>
                    <a:pt x="73102" y="6479"/>
                    <a:pt x="73810" y="6098"/>
                    <a:pt x="74674" y="5995"/>
                  </a:cubicBezTo>
                  <a:lnTo>
                    <a:pt x="74674" y="5977"/>
                  </a:lnTo>
                  <a:cubicBezTo>
                    <a:pt x="74726" y="5545"/>
                    <a:pt x="74830" y="5113"/>
                    <a:pt x="74951" y="4681"/>
                  </a:cubicBezTo>
                  <a:cubicBezTo>
                    <a:pt x="75072" y="4370"/>
                    <a:pt x="75435" y="4076"/>
                    <a:pt x="75124" y="3748"/>
                  </a:cubicBezTo>
                  <a:cubicBezTo>
                    <a:pt x="74832" y="3467"/>
                    <a:pt x="74483" y="3396"/>
                    <a:pt x="74119" y="3396"/>
                  </a:cubicBezTo>
                  <a:cubicBezTo>
                    <a:pt x="73856" y="3396"/>
                    <a:pt x="73587" y="3433"/>
                    <a:pt x="73326" y="3454"/>
                  </a:cubicBezTo>
                  <a:cubicBezTo>
                    <a:pt x="72946" y="3506"/>
                    <a:pt x="72756" y="3748"/>
                    <a:pt x="72704" y="4180"/>
                  </a:cubicBezTo>
                  <a:cubicBezTo>
                    <a:pt x="72601" y="5252"/>
                    <a:pt x="72134" y="6098"/>
                    <a:pt x="70959" y="6340"/>
                  </a:cubicBezTo>
                  <a:cubicBezTo>
                    <a:pt x="70855" y="6427"/>
                    <a:pt x="70769" y="6513"/>
                    <a:pt x="70665" y="6617"/>
                  </a:cubicBezTo>
                  <a:cubicBezTo>
                    <a:pt x="70786" y="6859"/>
                    <a:pt x="70924" y="7083"/>
                    <a:pt x="71097" y="7291"/>
                  </a:cubicBezTo>
                  <a:cubicBezTo>
                    <a:pt x="71304" y="7412"/>
                    <a:pt x="71546" y="7515"/>
                    <a:pt x="71788" y="7567"/>
                  </a:cubicBezTo>
                  <a:cubicBezTo>
                    <a:pt x="71650" y="7550"/>
                    <a:pt x="71512" y="7541"/>
                    <a:pt x="71374" y="7541"/>
                  </a:cubicBezTo>
                  <a:cubicBezTo>
                    <a:pt x="71235" y="7541"/>
                    <a:pt x="71097" y="7550"/>
                    <a:pt x="70959" y="7567"/>
                  </a:cubicBezTo>
                  <a:cubicBezTo>
                    <a:pt x="70569" y="7671"/>
                    <a:pt x="70173" y="7708"/>
                    <a:pt x="69775" y="7708"/>
                  </a:cubicBezTo>
                  <a:cubicBezTo>
                    <a:pt x="68812" y="7708"/>
                    <a:pt x="67832" y="7494"/>
                    <a:pt x="66868" y="7494"/>
                  </a:cubicBezTo>
                  <a:cubicBezTo>
                    <a:pt x="66108" y="7494"/>
                    <a:pt x="65357" y="7627"/>
                    <a:pt x="64634" y="8103"/>
                  </a:cubicBezTo>
                  <a:cubicBezTo>
                    <a:pt x="64271" y="8345"/>
                    <a:pt x="63580" y="8379"/>
                    <a:pt x="63666" y="8863"/>
                  </a:cubicBezTo>
                  <a:cubicBezTo>
                    <a:pt x="63752" y="9382"/>
                    <a:pt x="64167" y="9900"/>
                    <a:pt x="64547" y="10315"/>
                  </a:cubicBezTo>
                  <a:cubicBezTo>
                    <a:pt x="64666" y="10447"/>
                    <a:pt x="64798" y="10498"/>
                    <a:pt x="64939" y="10498"/>
                  </a:cubicBezTo>
                  <a:cubicBezTo>
                    <a:pt x="65148" y="10498"/>
                    <a:pt x="65375" y="10387"/>
                    <a:pt x="65602" y="10263"/>
                  </a:cubicBezTo>
                  <a:cubicBezTo>
                    <a:pt x="66124" y="9977"/>
                    <a:pt x="66711" y="9789"/>
                    <a:pt x="67269" y="9556"/>
                  </a:cubicBezTo>
                  <a:lnTo>
                    <a:pt x="67269" y="9556"/>
                  </a:lnTo>
                  <a:cubicBezTo>
                    <a:pt x="66173" y="11022"/>
                    <a:pt x="64072" y="10911"/>
                    <a:pt x="62975" y="11974"/>
                  </a:cubicBezTo>
                  <a:cubicBezTo>
                    <a:pt x="62086" y="12850"/>
                    <a:pt x="61268" y="13162"/>
                    <a:pt x="60357" y="13162"/>
                  </a:cubicBezTo>
                  <a:cubicBezTo>
                    <a:pt x="59993" y="13162"/>
                    <a:pt x="59613" y="13112"/>
                    <a:pt x="59207" y="13028"/>
                  </a:cubicBezTo>
                  <a:cubicBezTo>
                    <a:pt x="58430" y="12873"/>
                    <a:pt x="57687" y="12510"/>
                    <a:pt x="56926" y="12233"/>
                  </a:cubicBezTo>
                  <a:cubicBezTo>
                    <a:pt x="57173" y="12050"/>
                    <a:pt x="57402" y="11981"/>
                    <a:pt x="57619" y="11981"/>
                  </a:cubicBezTo>
                  <a:cubicBezTo>
                    <a:pt x="58162" y="11981"/>
                    <a:pt x="58632" y="12416"/>
                    <a:pt x="59138" y="12613"/>
                  </a:cubicBezTo>
                  <a:cubicBezTo>
                    <a:pt x="59332" y="12687"/>
                    <a:pt x="59512" y="12718"/>
                    <a:pt x="59680" y="12718"/>
                  </a:cubicBezTo>
                  <a:cubicBezTo>
                    <a:pt x="60502" y="12718"/>
                    <a:pt x="61062" y="11967"/>
                    <a:pt x="61765" y="11680"/>
                  </a:cubicBezTo>
                  <a:cubicBezTo>
                    <a:pt x="62404" y="11421"/>
                    <a:pt x="61903" y="10851"/>
                    <a:pt x="61661" y="10384"/>
                  </a:cubicBezTo>
                  <a:cubicBezTo>
                    <a:pt x="61454" y="9987"/>
                    <a:pt x="61921" y="9745"/>
                    <a:pt x="62249" y="9537"/>
                  </a:cubicBezTo>
                  <a:cubicBezTo>
                    <a:pt x="62664" y="9295"/>
                    <a:pt x="63441" y="9226"/>
                    <a:pt x="63182" y="8518"/>
                  </a:cubicBezTo>
                  <a:cubicBezTo>
                    <a:pt x="63018" y="8098"/>
                    <a:pt x="62703" y="8030"/>
                    <a:pt x="62354" y="8030"/>
                  </a:cubicBezTo>
                  <a:cubicBezTo>
                    <a:pt x="62187" y="8030"/>
                    <a:pt x="62013" y="8045"/>
                    <a:pt x="61845" y="8045"/>
                  </a:cubicBezTo>
                  <a:cubicBezTo>
                    <a:pt x="61771" y="8045"/>
                    <a:pt x="61698" y="8042"/>
                    <a:pt x="61627" y="8034"/>
                  </a:cubicBezTo>
                  <a:cubicBezTo>
                    <a:pt x="61564" y="8027"/>
                    <a:pt x="61502" y="8024"/>
                    <a:pt x="61440" y="8024"/>
                  </a:cubicBezTo>
                  <a:cubicBezTo>
                    <a:pt x="60620" y="8024"/>
                    <a:pt x="59973" y="8583"/>
                    <a:pt x="59080" y="8583"/>
                  </a:cubicBezTo>
                  <a:cubicBezTo>
                    <a:pt x="59004" y="8583"/>
                    <a:pt x="58925" y="8579"/>
                    <a:pt x="58844" y="8570"/>
                  </a:cubicBezTo>
                  <a:cubicBezTo>
                    <a:pt x="57410" y="8414"/>
                    <a:pt x="56391" y="7671"/>
                    <a:pt x="55181" y="7187"/>
                  </a:cubicBezTo>
                  <a:cubicBezTo>
                    <a:pt x="54440" y="6892"/>
                    <a:pt x="53723" y="6767"/>
                    <a:pt x="53025" y="6767"/>
                  </a:cubicBezTo>
                  <a:cubicBezTo>
                    <a:pt x="51022" y="6767"/>
                    <a:pt x="49177" y="7799"/>
                    <a:pt x="47370" y="8812"/>
                  </a:cubicBezTo>
                  <a:cubicBezTo>
                    <a:pt x="46903" y="9071"/>
                    <a:pt x="46765" y="9434"/>
                    <a:pt x="46972" y="9969"/>
                  </a:cubicBezTo>
                  <a:cubicBezTo>
                    <a:pt x="47155" y="10426"/>
                    <a:pt x="47351" y="10748"/>
                    <a:pt x="47819" y="10748"/>
                  </a:cubicBezTo>
                  <a:cubicBezTo>
                    <a:pt x="47883" y="10748"/>
                    <a:pt x="47952" y="10742"/>
                    <a:pt x="48026" y="10730"/>
                  </a:cubicBezTo>
                  <a:lnTo>
                    <a:pt x="50498" y="10280"/>
                  </a:lnTo>
                  <a:cubicBezTo>
                    <a:pt x="50618" y="10263"/>
                    <a:pt x="50739" y="10229"/>
                    <a:pt x="50878" y="10194"/>
                  </a:cubicBezTo>
                  <a:lnTo>
                    <a:pt x="50878" y="10194"/>
                  </a:lnTo>
                  <a:cubicBezTo>
                    <a:pt x="50878" y="10298"/>
                    <a:pt x="50860" y="10401"/>
                    <a:pt x="50860" y="10505"/>
                  </a:cubicBezTo>
                  <a:cubicBezTo>
                    <a:pt x="50614" y="11663"/>
                    <a:pt x="50148" y="12321"/>
                    <a:pt x="49280" y="12321"/>
                  </a:cubicBezTo>
                  <a:cubicBezTo>
                    <a:pt x="48931" y="12321"/>
                    <a:pt x="48517" y="12214"/>
                    <a:pt x="48026" y="11991"/>
                  </a:cubicBezTo>
                  <a:cubicBezTo>
                    <a:pt x="46374" y="11254"/>
                    <a:pt x="44693" y="10979"/>
                    <a:pt x="42955" y="10979"/>
                  </a:cubicBezTo>
                  <a:cubicBezTo>
                    <a:pt x="42002" y="10979"/>
                    <a:pt x="41033" y="11062"/>
                    <a:pt x="40042" y="11196"/>
                  </a:cubicBezTo>
                  <a:cubicBezTo>
                    <a:pt x="38536" y="11404"/>
                    <a:pt x="37062" y="12285"/>
                    <a:pt x="35569" y="12285"/>
                  </a:cubicBezTo>
                  <a:cubicBezTo>
                    <a:pt x="35195" y="12285"/>
                    <a:pt x="34820" y="12230"/>
                    <a:pt x="34443" y="12095"/>
                  </a:cubicBezTo>
                  <a:cubicBezTo>
                    <a:pt x="32698" y="11490"/>
                    <a:pt x="30900" y="11110"/>
                    <a:pt x="29068" y="10920"/>
                  </a:cubicBezTo>
                  <a:cubicBezTo>
                    <a:pt x="27080" y="10698"/>
                    <a:pt x="25171" y="10202"/>
                    <a:pt x="23146" y="10202"/>
                  </a:cubicBezTo>
                  <a:cubicBezTo>
                    <a:pt x="22337" y="10202"/>
                    <a:pt x="21510" y="10281"/>
                    <a:pt x="20652" y="10488"/>
                  </a:cubicBezTo>
                  <a:cubicBezTo>
                    <a:pt x="18383" y="11055"/>
                    <a:pt x="16215" y="12269"/>
                    <a:pt x="13793" y="12269"/>
                  </a:cubicBezTo>
                  <a:cubicBezTo>
                    <a:pt x="13559" y="12269"/>
                    <a:pt x="13322" y="12258"/>
                    <a:pt x="13083" y="12233"/>
                  </a:cubicBezTo>
                  <a:cubicBezTo>
                    <a:pt x="13049" y="12230"/>
                    <a:pt x="13015" y="12229"/>
                    <a:pt x="12982" y="12229"/>
                  </a:cubicBezTo>
                  <a:cubicBezTo>
                    <a:pt x="12473" y="12229"/>
                    <a:pt x="12176" y="12605"/>
                    <a:pt x="12323" y="13287"/>
                  </a:cubicBezTo>
                  <a:cubicBezTo>
                    <a:pt x="12498" y="14071"/>
                    <a:pt x="12325" y="14707"/>
                    <a:pt x="11687" y="14707"/>
                  </a:cubicBezTo>
                  <a:cubicBezTo>
                    <a:pt x="11510" y="14707"/>
                    <a:pt x="11296" y="14658"/>
                    <a:pt x="11044" y="14549"/>
                  </a:cubicBezTo>
                  <a:cubicBezTo>
                    <a:pt x="10655" y="14378"/>
                    <a:pt x="10292" y="14308"/>
                    <a:pt x="9947" y="14308"/>
                  </a:cubicBezTo>
                  <a:cubicBezTo>
                    <a:pt x="9034" y="14308"/>
                    <a:pt x="8242" y="14801"/>
                    <a:pt x="7415" y="15240"/>
                  </a:cubicBezTo>
                  <a:cubicBezTo>
                    <a:pt x="6965" y="15482"/>
                    <a:pt x="6672" y="15914"/>
                    <a:pt x="6879" y="16467"/>
                  </a:cubicBezTo>
                  <a:cubicBezTo>
                    <a:pt x="7027" y="16886"/>
                    <a:pt x="7334" y="16988"/>
                    <a:pt x="7700" y="16988"/>
                  </a:cubicBezTo>
                  <a:cubicBezTo>
                    <a:pt x="7802" y="16988"/>
                    <a:pt x="7910" y="16980"/>
                    <a:pt x="8020" y="16968"/>
                  </a:cubicBezTo>
                  <a:cubicBezTo>
                    <a:pt x="8305" y="16929"/>
                    <a:pt x="8590" y="16910"/>
                    <a:pt x="8875" y="16910"/>
                  </a:cubicBezTo>
                  <a:cubicBezTo>
                    <a:pt x="8970" y="16910"/>
                    <a:pt x="9065" y="16912"/>
                    <a:pt x="9160" y="16917"/>
                  </a:cubicBezTo>
                  <a:cubicBezTo>
                    <a:pt x="9186" y="16919"/>
                    <a:pt x="9214" y="16920"/>
                    <a:pt x="9242" y="16920"/>
                  </a:cubicBezTo>
                  <a:cubicBezTo>
                    <a:pt x="9458" y="16920"/>
                    <a:pt x="9735" y="16862"/>
                    <a:pt x="9947" y="16862"/>
                  </a:cubicBezTo>
                  <a:cubicBezTo>
                    <a:pt x="10131" y="16862"/>
                    <a:pt x="10266" y="16906"/>
                    <a:pt x="10266" y="17072"/>
                  </a:cubicBezTo>
                  <a:cubicBezTo>
                    <a:pt x="10266" y="17498"/>
                    <a:pt x="9728" y="17637"/>
                    <a:pt x="9291" y="17637"/>
                  </a:cubicBezTo>
                  <a:cubicBezTo>
                    <a:pt x="9214" y="17637"/>
                    <a:pt x="9141" y="17633"/>
                    <a:pt x="9074" y="17625"/>
                  </a:cubicBezTo>
                  <a:cubicBezTo>
                    <a:pt x="8873" y="17604"/>
                    <a:pt x="8677" y="17594"/>
                    <a:pt x="8484" y="17594"/>
                  </a:cubicBezTo>
                  <a:cubicBezTo>
                    <a:pt x="6314" y="17594"/>
                    <a:pt x="4587" y="18859"/>
                    <a:pt x="2714" y="19716"/>
                  </a:cubicBezTo>
                  <a:cubicBezTo>
                    <a:pt x="1193" y="20407"/>
                    <a:pt x="2351" y="21548"/>
                    <a:pt x="2282" y="22429"/>
                  </a:cubicBezTo>
                  <a:cubicBezTo>
                    <a:pt x="2264" y="22814"/>
                    <a:pt x="2455" y="22907"/>
                    <a:pt x="2706" y="22907"/>
                  </a:cubicBezTo>
                  <a:cubicBezTo>
                    <a:pt x="2939" y="22907"/>
                    <a:pt x="3223" y="22827"/>
                    <a:pt x="3440" y="22827"/>
                  </a:cubicBezTo>
                  <a:cubicBezTo>
                    <a:pt x="3665" y="22827"/>
                    <a:pt x="3872" y="22982"/>
                    <a:pt x="4079" y="23069"/>
                  </a:cubicBezTo>
                  <a:cubicBezTo>
                    <a:pt x="3924" y="23242"/>
                    <a:pt x="3751" y="23380"/>
                    <a:pt x="3544" y="23501"/>
                  </a:cubicBezTo>
                  <a:cubicBezTo>
                    <a:pt x="2610" y="23881"/>
                    <a:pt x="1643" y="24192"/>
                    <a:pt x="709" y="24589"/>
                  </a:cubicBezTo>
                  <a:cubicBezTo>
                    <a:pt x="329" y="24745"/>
                    <a:pt x="1" y="25142"/>
                    <a:pt x="226" y="25609"/>
                  </a:cubicBezTo>
                  <a:cubicBezTo>
                    <a:pt x="325" y="25816"/>
                    <a:pt x="462" y="25880"/>
                    <a:pt x="615" y="25880"/>
                  </a:cubicBezTo>
                  <a:cubicBezTo>
                    <a:pt x="807" y="25880"/>
                    <a:pt x="1026" y="25778"/>
                    <a:pt x="1228" y="25730"/>
                  </a:cubicBezTo>
                  <a:cubicBezTo>
                    <a:pt x="2248" y="25454"/>
                    <a:pt x="3354" y="25350"/>
                    <a:pt x="4252" y="24866"/>
                  </a:cubicBezTo>
                  <a:cubicBezTo>
                    <a:pt x="4601" y="24679"/>
                    <a:pt x="4965" y="24620"/>
                    <a:pt x="5336" y="24620"/>
                  </a:cubicBezTo>
                  <a:cubicBezTo>
                    <a:pt x="5952" y="24620"/>
                    <a:pt x="6585" y="24782"/>
                    <a:pt x="7191" y="24782"/>
                  </a:cubicBezTo>
                  <a:cubicBezTo>
                    <a:pt x="7702" y="24782"/>
                    <a:pt x="8195" y="24667"/>
                    <a:pt x="8642" y="24244"/>
                  </a:cubicBezTo>
                  <a:cubicBezTo>
                    <a:pt x="9143" y="23760"/>
                    <a:pt x="9627" y="23276"/>
                    <a:pt x="10128" y="22809"/>
                  </a:cubicBezTo>
                  <a:cubicBezTo>
                    <a:pt x="10518" y="22438"/>
                    <a:pt x="10935" y="22335"/>
                    <a:pt x="11366" y="22335"/>
                  </a:cubicBezTo>
                  <a:cubicBezTo>
                    <a:pt x="11904" y="22335"/>
                    <a:pt x="12465" y="22495"/>
                    <a:pt x="13026" y="22495"/>
                  </a:cubicBezTo>
                  <a:cubicBezTo>
                    <a:pt x="13270" y="22495"/>
                    <a:pt x="13515" y="22465"/>
                    <a:pt x="13757" y="22377"/>
                  </a:cubicBezTo>
                  <a:cubicBezTo>
                    <a:pt x="14876" y="21972"/>
                    <a:pt x="15968" y="21278"/>
                    <a:pt x="17215" y="21278"/>
                  </a:cubicBezTo>
                  <a:cubicBezTo>
                    <a:pt x="17721" y="21278"/>
                    <a:pt x="18252" y="21392"/>
                    <a:pt x="18820" y="21686"/>
                  </a:cubicBezTo>
                  <a:cubicBezTo>
                    <a:pt x="20272" y="22429"/>
                    <a:pt x="22242" y="22343"/>
                    <a:pt x="21966" y="24780"/>
                  </a:cubicBezTo>
                  <a:cubicBezTo>
                    <a:pt x="21914" y="25212"/>
                    <a:pt x="22104" y="25868"/>
                    <a:pt x="22415" y="26127"/>
                  </a:cubicBezTo>
                  <a:cubicBezTo>
                    <a:pt x="23746" y="27251"/>
                    <a:pt x="23659" y="29411"/>
                    <a:pt x="23210" y="29981"/>
                  </a:cubicBezTo>
                  <a:cubicBezTo>
                    <a:pt x="22052" y="31485"/>
                    <a:pt x="22484" y="32573"/>
                    <a:pt x="22985" y="33973"/>
                  </a:cubicBezTo>
                  <a:cubicBezTo>
                    <a:pt x="23124" y="34405"/>
                    <a:pt x="22795" y="35045"/>
                    <a:pt x="22553" y="35529"/>
                  </a:cubicBezTo>
                  <a:cubicBezTo>
                    <a:pt x="21447" y="37844"/>
                    <a:pt x="19356" y="39469"/>
                    <a:pt x="18233" y="41802"/>
                  </a:cubicBezTo>
                  <a:cubicBezTo>
                    <a:pt x="17455" y="43409"/>
                    <a:pt x="17058" y="48783"/>
                    <a:pt x="18354" y="49734"/>
                  </a:cubicBezTo>
                  <a:cubicBezTo>
                    <a:pt x="20220" y="51116"/>
                    <a:pt x="19927" y="52862"/>
                    <a:pt x="20238" y="54659"/>
                  </a:cubicBezTo>
                  <a:cubicBezTo>
                    <a:pt x="20428" y="55748"/>
                    <a:pt x="20410" y="57528"/>
                    <a:pt x="20687" y="57752"/>
                  </a:cubicBezTo>
                  <a:cubicBezTo>
                    <a:pt x="22380" y="59083"/>
                    <a:pt x="22242" y="61364"/>
                    <a:pt x="23625" y="62764"/>
                  </a:cubicBezTo>
                  <a:cubicBezTo>
                    <a:pt x="23915" y="63066"/>
                    <a:pt x="24197" y="63258"/>
                    <a:pt x="24508" y="63258"/>
                  </a:cubicBezTo>
                  <a:cubicBezTo>
                    <a:pt x="24660" y="63258"/>
                    <a:pt x="24820" y="63212"/>
                    <a:pt x="24990" y="63110"/>
                  </a:cubicBezTo>
                  <a:cubicBezTo>
                    <a:pt x="25508" y="62816"/>
                    <a:pt x="25526" y="62246"/>
                    <a:pt x="25197" y="61831"/>
                  </a:cubicBezTo>
                  <a:cubicBezTo>
                    <a:pt x="23607" y="59671"/>
                    <a:pt x="23746" y="56888"/>
                    <a:pt x="22536" y="54590"/>
                  </a:cubicBezTo>
                  <a:cubicBezTo>
                    <a:pt x="22415" y="54348"/>
                    <a:pt x="22605" y="53933"/>
                    <a:pt x="22692" y="53605"/>
                  </a:cubicBezTo>
                  <a:cubicBezTo>
                    <a:pt x="22704" y="53568"/>
                    <a:pt x="22878" y="53539"/>
                    <a:pt x="22981" y="53539"/>
                  </a:cubicBezTo>
                  <a:cubicBezTo>
                    <a:pt x="23021" y="53539"/>
                    <a:pt x="23050" y="53543"/>
                    <a:pt x="23054" y="53553"/>
                  </a:cubicBezTo>
                  <a:cubicBezTo>
                    <a:pt x="23175" y="53812"/>
                    <a:pt x="23366" y="54106"/>
                    <a:pt x="23366" y="54400"/>
                  </a:cubicBezTo>
                  <a:cubicBezTo>
                    <a:pt x="23383" y="56819"/>
                    <a:pt x="24973" y="58617"/>
                    <a:pt x="26027" y="60569"/>
                  </a:cubicBezTo>
                  <a:cubicBezTo>
                    <a:pt x="26977" y="62297"/>
                    <a:pt x="28654" y="63663"/>
                    <a:pt x="27720" y="65978"/>
                  </a:cubicBezTo>
                  <a:cubicBezTo>
                    <a:pt x="27530" y="66445"/>
                    <a:pt x="27928" y="66791"/>
                    <a:pt x="28273" y="67136"/>
                  </a:cubicBezTo>
                  <a:cubicBezTo>
                    <a:pt x="29138" y="68000"/>
                    <a:pt x="30226" y="68536"/>
                    <a:pt x="31246" y="69193"/>
                  </a:cubicBezTo>
                  <a:cubicBezTo>
                    <a:pt x="32910" y="70222"/>
                    <a:pt x="34447" y="71516"/>
                    <a:pt x="36422" y="71516"/>
                  </a:cubicBezTo>
                  <a:cubicBezTo>
                    <a:pt x="36867" y="71516"/>
                    <a:pt x="37334" y="71451"/>
                    <a:pt x="37830" y="71301"/>
                  </a:cubicBezTo>
                  <a:cubicBezTo>
                    <a:pt x="37930" y="71272"/>
                    <a:pt x="38022" y="71258"/>
                    <a:pt x="38107" y="71258"/>
                  </a:cubicBezTo>
                  <a:cubicBezTo>
                    <a:pt x="38527" y="71258"/>
                    <a:pt x="38793" y="71582"/>
                    <a:pt x="39023" y="71941"/>
                  </a:cubicBezTo>
                  <a:cubicBezTo>
                    <a:pt x="39748" y="73098"/>
                    <a:pt x="40768" y="73721"/>
                    <a:pt x="42116" y="74032"/>
                  </a:cubicBezTo>
                  <a:cubicBezTo>
                    <a:pt x="43585" y="74360"/>
                    <a:pt x="45296" y="74775"/>
                    <a:pt x="45745" y="76399"/>
                  </a:cubicBezTo>
                  <a:cubicBezTo>
                    <a:pt x="46194" y="78110"/>
                    <a:pt x="47439" y="79112"/>
                    <a:pt x="48648" y="79907"/>
                  </a:cubicBezTo>
                  <a:cubicBezTo>
                    <a:pt x="49237" y="80296"/>
                    <a:pt x="50039" y="81326"/>
                    <a:pt x="50895" y="81326"/>
                  </a:cubicBezTo>
                  <a:cubicBezTo>
                    <a:pt x="51372" y="81326"/>
                    <a:pt x="51865" y="81007"/>
                    <a:pt x="52347" y="80080"/>
                  </a:cubicBezTo>
                  <a:cubicBezTo>
                    <a:pt x="52462" y="79850"/>
                    <a:pt x="52631" y="79714"/>
                    <a:pt x="52813" y="79714"/>
                  </a:cubicBezTo>
                  <a:cubicBezTo>
                    <a:pt x="53013" y="79714"/>
                    <a:pt x="53228" y="79880"/>
                    <a:pt x="53401" y="80270"/>
                  </a:cubicBezTo>
                  <a:cubicBezTo>
                    <a:pt x="54593" y="83156"/>
                    <a:pt x="53919" y="85697"/>
                    <a:pt x="51621" y="87943"/>
                  </a:cubicBezTo>
                  <a:cubicBezTo>
                    <a:pt x="50498" y="89049"/>
                    <a:pt x="49806" y="90604"/>
                    <a:pt x="50774" y="92194"/>
                  </a:cubicBezTo>
                  <a:cubicBezTo>
                    <a:pt x="51085" y="92730"/>
                    <a:pt x="51068" y="92886"/>
                    <a:pt x="50688" y="93283"/>
                  </a:cubicBezTo>
                  <a:cubicBezTo>
                    <a:pt x="49685" y="94337"/>
                    <a:pt x="49703" y="95875"/>
                    <a:pt x="50567" y="96636"/>
                  </a:cubicBezTo>
                  <a:cubicBezTo>
                    <a:pt x="52208" y="98087"/>
                    <a:pt x="52986" y="99971"/>
                    <a:pt x="53971" y="101803"/>
                  </a:cubicBezTo>
                  <a:cubicBezTo>
                    <a:pt x="55440" y="104516"/>
                    <a:pt x="56771" y="107281"/>
                    <a:pt x="59933" y="108629"/>
                  </a:cubicBezTo>
                  <a:cubicBezTo>
                    <a:pt x="61661" y="109372"/>
                    <a:pt x="62629" y="111014"/>
                    <a:pt x="62664" y="113122"/>
                  </a:cubicBezTo>
                  <a:cubicBezTo>
                    <a:pt x="62716" y="116319"/>
                    <a:pt x="62871" y="119516"/>
                    <a:pt x="63096" y="122713"/>
                  </a:cubicBezTo>
                  <a:cubicBezTo>
                    <a:pt x="63251" y="125115"/>
                    <a:pt x="64426" y="127431"/>
                    <a:pt x="63631" y="129920"/>
                  </a:cubicBezTo>
                  <a:cubicBezTo>
                    <a:pt x="63303" y="130922"/>
                    <a:pt x="63459" y="131907"/>
                    <a:pt x="63839" y="132875"/>
                  </a:cubicBezTo>
                  <a:cubicBezTo>
                    <a:pt x="64323" y="134067"/>
                    <a:pt x="64461" y="135363"/>
                    <a:pt x="64288" y="136642"/>
                  </a:cubicBezTo>
                  <a:cubicBezTo>
                    <a:pt x="64184" y="137593"/>
                    <a:pt x="64582" y="138664"/>
                    <a:pt x="65653" y="139148"/>
                  </a:cubicBezTo>
                  <a:cubicBezTo>
                    <a:pt x="65680" y="139159"/>
                    <a:pt x="65711" y="139163"/>
                    <a:pt x="65743" y="139163"/>
                  </a:cubicBezTo>
                  <a:cubicBezTo>
                    <a:pt x="65886" y="139163"/>
                    <a:pt x="66069" y="139076"/>
                    <a:pt x="66205" y="139076"/>
                  </a:cubicBezTo>
                  <a:cubicBezTo>
                    <a:pt x="66332" y="139076"/>
                    <a:pt x="66419" y="139151"/>
                    <a:pt x="66397" y="139442"/>
                  </a:cubicBezTo>
                  <a:cubicBezTo>
                    <a:pt x="66362" y="139995"/>
                    <a:pt x="67071" y="140565"/>
                    <a:pt x="66293" y="141135"/>
                  </a:cubicBezTo>
                  <a:cubicBezTo>
                    <a:pt x="65895" y="141412"/>
                    <a:pt x="65360" y="142259"/>
                    <a:pt x="65774" y="142414"/>
                  </a:cubicBezTo>
                  <a:cubicBezTo>
                    <a:pt x="66898" y="142846"/>
                    <a:pt x="66500" y="143797"/>
                    <a:pt x="66777" y="144488"/>
                  </a:cubicBezTo>
                  <a:cubicBezTo>
                    <a:pt x="67468" y="146164"/>
                    <a:pt x="68505" y="147668"/>
                    <a:pt x="69801" y="148929"/>
                  </a:cubicBezTo>
                  <a:cubicBezTo>
                    <a:pt x="71823" y="150906"/>
                    <a:pt x="74091" y="152091"/>
                    <a:pt x="76808" y="152091"/>
                  </a:cubicBezTo>
                  <a:cubicBezTo>
                    <a:pt x="77226" y="152091"/>
                    <a:pt x="77656" y="152063"/>
                    <a:pt x="78096" y="152005"/>
                  </a:cubicBezTo>
                  <a:cubicBezTo>
                    <a:pt x="78355" y="151953"/>
                    <a:pt x="78580" y="151781"/>
                    <a:pt x="78718" y="151556"/>
                  </a:cubicBezTo>
                  <a:cubicBezTo>
                    <a:pt x="78874" y="151262"/>
                    <a:pt x="78615" y="151038"/>
                    <a:pt x="78355" y="150882"/>
                  </a:cubicBezTo>
                  <a:cubicBezTo>
                    <a:pt x="77595" y="150415"/>
                    <a:pt x="76835" y="149914"/>
                    <a:pt x="76040" y="149482"/>
                  </a:cubicBezTo>
                  <a:cubicBezTo>
                    <a:pt x="73914" y="148342"/>
                    <a:pt x="73551" y="146648"/>
                    <a:pt x="74899" y="144695"/>
                  </a:cubicBezTo>
                  <a:cubicBezTo>
                    <a:pt x="75608" y="143658"/>
                    <a:pt x="75694" y="142570"/>
                    <a:pt x="74173" y="142017"/>
                  </a:cubicBezTo>
                  <a:cubicBezTo>
                    <a:pt x="73707" y="141861"/>
                    <a:pt x="72929" y="141550"/>
                    <a:pt x="73551" y="140997"/>
                  </a:cubicBezTo>
                  <a:cubicBezTo>
                    <a:pt x="74260" y="140340"/>
                    <a:pt x="74260" y="139597"/>
                    <a:pt x="74415" y="138837"/>
                  </a:cubicBezTo>
                  <a:cubicBezTo>
                    <a:pt x="74605" y="137783"/>
                    <a:pt x="73534" y="136193"/>
                    <a:pt x="75677" y="135985"/>
                  </a:cubicBezTo>
                  <a:cubicBezTo>
                    <a:pt x="75746" y="135985"/>
                    <a:pt x="75850" y="135588"/>
                    <a:pt x="75798" y="135432"/>
                  </a:cubicBezTo>
                  <a:cubicBezTo>
                    <a:pt x="75444" y="134260"/>
                    <a:pt x="75867" y="133923"/>
                    <a:pt x="76900" y="133923"/>
                  </a:cubicBezTo>
                  <a:cubicBezTo>
                    <a:pt x="76978" y="133923"/>
                    <a:pt x="77060" y="133925"/>
                    <a:pt x="77146" y="133929"/>
                  </a:cubicBezTo>
                  <a:cubicBezTo>
                    <a:pt x="77188" y="133931"/>
                    <a:pt x="77231" y="133932"/>
                    <a:pt x="77272" y="133932"/>
                  </a:cubicBezTo>
                  <a:cubicBezTo>
                    <a:pt x="78202" y="133932"/>
                    <a:pt x="78980" y="133388"/>
                    <a:pt x="79427" y="132512"/>
                  </a:cubicBezTo>
                  <a:cubicBezTo>
                    <a:pt x="79859" y="131648"/>
                    <a:pt x="79738" y="130836"/>
                    <a:pt x="79047" y="130110"/>
                  </a:cubicBezTo>
                  <a:cubicBezTo>
                    <a:pt x="78857" y="129902"/>
                    <a:pt x="78822" y="129557"/>
                    <a:pt x="78701" y="129280"/>
                  </a:cubicBezTo>
                  <a:lnTo>
                    <a:pt x="78701" y="129280"/>
                  </a:lnTo>
                  <a:cubicBezTo>
                    <a:pt x="78977" y="129298"/>
                    <a:pt x="79237" y="129332"/>
                    <a:pt x="79513" y="129384"/>
                  </a:cubicBezTo>
                  <a:cubicBezTo>
                    <a:pt x="79669" y="129427"/>
                    <a:pt x="79830" y="129448"/>
                    <a:pt x="79991" y="129448"/>
                  </a:cubicBezTo>
                  <a:cubicBezTo>
                    <a:pt x="80347" y="129448"/>
                    <a:pt x="80702" y="129344"/>
                    <a:pt x="80999" y="129142"/>
                  </a:cubicBezTo>
                  <a:cubicBezTo>
                    <a:pt x="82900" y="128001"/>
                    <a:pt x="83350" y="125841"/>
                    <a:pt x="84473" y="124148"/>
                  </a:cubicBezTo>
                  <a:cubicBezTo>
                    <a:pt x="85216" y="123024"/>
                    <a:pt x="86149" y="121815"/>
                    <a:pt x="85544" y="120225"/>
                  </a:cubicBezTo>
                  <a:cubicBezTo>
                    <a:pt x="85026" y="118808"/>
                    <a:pt x="85959" y="118186"/>
                    <a:pt x="86927" y="117356"/>
                  </a:cubicBezTo>
                  <a:cubicBezTo>
                    <a:pt x="88258" y="116233"/>
                    <a:pt x="90314" y="116371"/>
                    <a:pt x="91230" y="115213"/>
                  </a:cubicBezTo>
                  <a:cubicBezTo>
                    <a:pt x="93096" y="112846"/>
                    <a:pt x="93788" y="109908"/>
                    <a:pt x="93874" y="106866"/>
                  </a:cubicBezTo>
                  <a:cubicBezTo>
                    <a:pt x="93909" y="105743"/>
                    <a:pt x="93563" y="104637"/>
                    <a:pt x="94635" y="103635"/>
                  </a:cubicBezTo>
                  <a:cubicBezTo>
                    <a:pt x="95637" y="102650"/>
                    <a:pt x="96432" y="101492"/>
                    <a:pt x="97002" y="100213"/>
                  </a:cubicBezTo>
                  <a:cubicBezTo>
                    <a:pt x="98350" y="97189"/>
                    <a:pt x="97555" y="95668"/>
                    <a:pt x="93770" y="93404"/>
                  </a:cubicBezTo>
                  <a:cubicBezTo>
                    <a:pt x="92864" y="92866"/>
                    <a:pt x="92012" y="92178"/>
                    <a:pt x="90923" y="92178"/>
                  </a:cubicBezTo>
                  <a:cubicBezTo>
                    <a:pt x="90787" y="92178"/>
                    <a:pt x="90648" y="92189"/>
                    <a:pt x="90504" y="92212"/>
                  </a:cubicBezTo>
                  <a:cubicBezTo>
                    <a:pt x="90375" y="92232"/>
                    <a:pt x="90250" y="92241"/>
                    <a:pt x="90128" y="92241"/>
                  </a:cubicBezTo>
                  <a:cubicBezTo>
                    <a:pt x="89316" y="92241"/>
                    <a:pt x="88640" y="91827"/>
                    <a:pt x="87964" y="91451"/>
                  </a:cubicBezTo>
                  <a:cubicBezTo>
                    <a:pt x="86720" y="90760"/>
                    <a:pt x="85423" y="90190"/>
                    <a:pt x="84076" y="89740"/>
                  </a:cubicBezTo>
                  <a:cubicBezTo>
                    <a:pt x="83419" y="89533"/>
                    <a:pt x="82365" y="89412"/>
                    <a:pt x="82226" y="88306"/>
                  </a:cubicBezTo>
                  <a:cubicBezTo>
                    <a:pt x="81898" y="85511"/>
                    <a:pt x="80349" y="82231"/>
                    <a:pt x="77208" y="82231"/>
                  </a:cubicBezTo>
                  <a:cubicBezTo>
                    <a:pt x="77047" y="82231"/>
                    <a:pt x="76883" y="82240"/>
                    <a:pt x="76714" y="82258"/>
                  </a:cubicBezTo>
                  <a:cubicBezTo>
                    <a:pt x="76610" y="82274"/>
                    <a:pt x="76507" y="82282"/>
                    <a:pt x="76405" y="82282"/>
                  </a:cubicBezTo>
                  <a:cubicBezTo>
                    <a:pt x="75873" y="82282"/>
                    <a:pt x="75365" y="82061"/>
                    <a:pt x="75003" y="81670"/>
                  </a:cubicBezTo>
                  <a:cubicBezTo>
                    <a:pt x="73810" y="80478"/>
                    <a:pt x="72722" y="79147"/>
                    <a:pt x="71356" y="78179"/>
                  </a:cubicBezTo>
                  <a:cubicBezTo>
                    <a:pt x="70652" y="77672"/>
                    <a:pt x="69937" y="76844"/>
                    <a:pt x="68958" y="76844"/>
                  </a:cubicBezTo>
                  <a:cubicBezTo>
                    <a:pt x="68735" y="76844"/>
                    <a:pt x="68499" y="76887"/>
                    <a:pt x="68246" y="76987"/>
                  </a:cubicBezTo>
                  <a:cubicBezTo>
                    <a:pt x="68013" y="77081"/>
                    <a:pt x="67785" y="77113"/>
                    <a:pt x="67562" y="77113"/>
                  </a:cubicBezTo>
                  <a:cubicBezTo>
                    <a:pt x="67089" y="77113"/>
                    <a:pt x="66635" y="76969"/>
                    <a:pt x="66189" y="76969"/>
                  </a:cubicBezTo>
                  <a:cubicBezTo>
                    <a:pt x="64783" y="76969"/>
                    <a:pt x="63941" y="75706"/>
                    <a:pt x="62605" y="75706"/>
                  </a:cubicBezTo>
                  <a:cubicBezTo>
                    <a:pt x="62579" y="75706"/>
                    <a:pt x="62552" y="75707"/>
                    <a:pt x="62525" y="75708"/>
                  </a:cubicBezTo>
                  <a:cubicBezTo>
                    <a:pt x="62280" y="75708"/>
                    <a:pt x="61828" y="76012"/>
                    <a:pt x="61511" y="76012"/>
                  </a:cubicBezTo>
                  <a:cubicBezTo>
                    <a:pt x="61248" y="76012"/>
                    <a:pt x="61077" y="75802"/>
                    <a:pt x="61195" y="75034"/>
                  </a:cubicBezTo>
                  <a:cubicBezTo>
                    <a:pt x="61232" y="74788"/>
                    <a:pt x="60883" y="74612"/>
                    <a:pt x="60617" y="74612"/>
                  </a:cubicBezTo>
                  <a:cubicBezTo>
                    <a:pt x="60509" y="74612"/>
                    <a:pt x="60415" y="74641"/>
                    <a:pt x="60365" y="74706"/>
                  </a:cubicBezTo>
                  <a:cubicBezTo>
                    <a:pt x="59225" y="76088"/>
                    <a:pt x="57099" y="76071"/>
                    <a:pt x="56166" y="77747"/>
                  </a:cubicBezTo>
                  <a:cubicBezTo>
                    <a:pt x="55842" y="78325"/>
                    <a:pt x="55457" y="78771"/>
                    <a:pt x="54917" y="78771"/>
                  </a:cubicBezTo>
                  <a:cubicBezTo>
                    <a:pt x="54649" y="78771"/>
                    <a:pt x="54343" y="78661"/>
                    <a:pt x="53988" y="78404"/>
                  </a:cubicBezTo>
                  <a:cubicBezTo>
                    <a:pt x="53637" y="78125"/>
                    <a:pt x="53206" y="77982"/>
                    <a:pt x="52772" y="77982"/>
                  </a:cubicBezTo>
                  <a:cubicBezTo>
                    <a:pt x="52480" y="77982"/>
                    <a:pt x="52186" y="78047"/>
                    <a:pt x="51915" y="78179"/>
                  </a:cubicBezTo>
                  <a:cubicBezTo>
                    <a:pt x="51373" y="78410"/>
                    <a:pt x="50918" y="78527"/>
                    <a:pt x="50541" y="78527"/>
                  </a:cubicBezTo>
                  <a:cubicBezTo>
                    <a:pt x="49618" y="78527"/>
                    <a:pt x="49166" y="77825"/>
                    <a:pt x="49080" y="76365"/>
                  </a:cubicBezTo>
                  <a:cubicBezTo>
                    <a:pt x="49046" y="75397"/>
                    <a:pt x="49184" y="74446"/>
                    <a:pt x="49478" y="73530"/>
                  </a:cubicBezTo>
                  <a:cubicBezTo>
                    <a:pt x="50012" y="71861"/>
                    <a:pt x="49095" y="70692"/>
                    <a:pt x="47366" y="70692"/>
                  </a:cubicBezTo>
                  <a:cubicBezTo>
                    <a:pt x="47305" y="70692"/>
                    <a:pt x="47243" y="70693"/>
                    <a:pt x="47179" y="70696"/>
                  </a:cubicBezTo>
                  <a:cubicBezTo>
                    <a:pt x="46730" y="70714"/>
                    <a:pt x="46281" y="70765"/>
                    <a:pt x="45814" y="70783"/>
                  </a:cubicBezTo>
                  <a:cubicBezTo>
                    <a:pt x="45755" y="70784"/>
                    <a:pt x="45699" y="70786"/>
                    <a:pt x="45645" y="70786"/>
                  </a:cubicBezTo>
                  <a:cubicBezTo>
                    <a:pt x="45148" y="70786"/>
                    <a:pt x="44886" y="70683"/>
                    <a:pt x="45088" y="69919"/>
                  </a:cubicBezTo>
                  <a:cubicBezTo>
                    <a:pt x="45469" y="68484"/>
                    <a:pt x="46143" y="67240"/>
                    <a:pt x="46886" y="65996"/>
                  </a:cubicBezTo>
                  <a:cubicBezTo>
                    <a:pt x="47214" y="65443"/>
                    <a:pt x="47231" y="64993"/>
                    <a:pt x="46747" y="64613"/>
                  </a:cubicBezTo>
                  <a:cubicBezTo>
                    <a:pt x="46406" y="64334"/>
                    <a:pt x="45929" y="64209"/>
                    <a:pt x="45417" y="64209"/>
                  </a:cubicBezTo>
                  <a:cubicBezTo>
                    <a:pt x="44221" y="64209"/>
                    <a:pt x="42833" y="64889"/>
                    <a:pt x="42531" y="65857"/>
                  </a:cubicBezTo>
                  <a:cubicBezTo>
                    <a:pt x="42161" y="67044"/>
                    <a:pt x="40793" y="67929"/>
                    <a:pt x="39553" y="67929"/>
                  </a:cubicBezTo>
                  <a:cubicBezTo>
                    <a:pt x="39113" y="67929"/>
                    <a:pt x="38689" y="67817"/>
                    <a:pt x="38331" y="67568"/>
                  </a:cubicBezTo>
                  <a:cubicBezTo>
                    <a:pt x="36966" y="66601"/>
                    <a:pt x="35998" y="64872"/>
                    <a:pt x="36517" y="63455"/>
                  </a:cubicBezTo>
                  <a:cubicBezTo>
                    <a:pt x="37571" y="60569"/>
                    <a:pt x="37986" y="56802"/>
                    <a:pt x="41822" y="56093"/>
                  </a:cubicBezTo>
                  <a:cubicBezTo>
                    <a:pt x="44259" y="55627"/>
                    <a:pt x="46696" y="55299"/>
                    <a:pt x="49167" y="55126"/>
                  </a:cubicBezTo>
                  <a:cubicBezTo>
                    <a:pt x="49252" y="55120"/>
                    <a:pt x="49338" y="55117"/>
                    <a:pt x="49425" y="55117"/>
                  </a:cubicBezTo>
                  <a:cubicBezTo>
                    <a:pt x="50819" y="55117"/>
                    <a:pt x="52364" y="55920"/>
                    <a:pt x="51811" y="58133"/>
                  </a:cubicBezTo>
                  <a:cubicBezTo>
                    <a:pt x="51707" y="58582"/>
                    <a:pt x="52087" y="59204"/>
                    <a:pt x="52329" y="59688"/>
                  </a:cubicBezTo>
                  <a:cubicBezTo>
                    <a:pt x="52602" y="60250"/>
                    <a:pt x="52992" y="60846"/>
                    <a:pt x="53666" y="60846"/>
                  </a:cubicBezTo>
                  <a:cubicBezTo>
                    <a:pt x="53675" y="60846"/>
                    <a:pt x="53685" y="60846"/>
                    <a:pt x="53695" y="60846"/>
                  </a:cubicBezTo>
                  <a:cubicBezTo>
                    <a:pt x="54455" y="60811"/>
                    <a:pt x="54628" y="60085"/>
                    <a:pt x="54852" y="59498"/>
                  </a:cubicBezTo>
                  <a:cubicBezTo>
                    <a:pt x="55146" y="58703"/>
                    <a:pt x="55146" y="57822"/>
                    <a:pt x="54887" y="57027"/>
                  </a:cubicBezTo>
                  <a:cubicBezTo>
                    <a:pt x="54127" y="54642"/>
                    <a:pt x="54922" y="53017"/>
                    <a:pt x="57116" y="51894"/>
                  </a:cubicBezTo>
                  <a:cubicBezTo>
                    <a:pt x="58291" y="51307"/>
                    <a:pt x="59328" y="50442"/>
                    <a:pt x="60469" y="49786"/>
                  </a:cubicBezTo>
                  <a:cubicBezTo>
                    <a:pt x="62128" y="48818"/>
                    <a:pt x="61575" y="46641"/>
                    <a:pt x="63096" y="45448"/>
                  </a:cubicBezTo>
                  <a:cubicBezTo>
                    <a:pt x="64720" y="44169"/>
                    <a:pt x="65757" y="42113"/>
                    <a:pt x="68194" y="42061"/>
                  </a:cubicBezTo>
                  <a:cubicBezTo>
                    <a:pt x="68574" y="42044"/>
                    <a:pt x="69006" y="41888"/>
                    <a:pt x="69075" y="41456"/>
                  </a:cubicBezTo>
                  <a:cubicBezTo>
                    <a:pt x="69369" y="39711"/>
                    <a:pt x="70924" y="39417"/>
                    <a:pt x="72151" y="38760"/>
                  </a:cubicBezTo>
                  <a:cubicBezTo>
                    <a:pt x="72321" y="38667"/>
                    <a:pt x="72565" y="38512"/>
                    <a:pt x="72753" y="38512"/>
                  </a:cubicBezTo>
                  <a:cubicBezTo>
                    <a:pt x="72950" y="38512"/>
                    <a:pt x="73086" y="38680"/>
                    <a:pt x="73015" y="39261"/>
                  </a:cubicBezTo>
                  <a:cubicBezTo>
                    <a:pt x="72956" y="39796"/>
                    <a:pt x="73330" y="40078"/>
                    <a:pt x="73743" y="40078"/>
                  </a:cubicBezTo>
                  <a:cubicBezTo>
                    <a:pt x="73931" y="40078"/>
                    <a:pt x="74127" y="40020"/>
                    <a:pt x="74294" y="39901"/>
                  </a:cubicBezTo>
                  <a:cubicBezTo>
                    <a:pt x="75746" y="38898"/>
                    <a:pt x="77457" y="38501"/>
                    <a:pt x="78995" y="37723"/>
                  </a:cubicBezTo>
                  <a:cubicBezTo>
                    <a:pt x="79738" y="37326"/>
                    <a:pt x="80291" y="36773"/>
                    <a:pt x="79790" y="35995"/>
                  </a:cubicBezTo>
                  <a:cubicBezTo>
                    <a:pt x="79597" y="35708"/>
                    <a:pt x="79414" y="35603"/>
                    <a:pt x="79239" y="35603"/>
                  </a:cubicBezTo>
                  <a:cubicBezTo>
                    <a:pt x="78865" y="35603"/>
                    <a:pt x="78524" y="36083"/>
                    <a:pt x="78183" y="36306"/>
                  </a:cubicBezTo>
                  <a:cubicBezTo>
                    <a:pt x="77820" y="36545"/>
                    <a:pt x="77447" y="36741"/>
                    <a:pt x="77083" y="36741"/>
                  </a:cubicBezTo>
                  <a:cubicBezTo>
                    <a:pt x="76789" y="36741"/>
                    <a:pt x="76501" y="36612"/>
                    <a:pt x="76230" y="36272"/>
                  </a:cubicBezTo>
                  <a:cubicBezTo>
                    <a:pt x="75677" y="35563"/>
                    <a:pt x="76126" y="35148"/>
                    <a:pt x="76731" y="34751"/>
                  </a:cubicBezTo>
                  <a:cubicBezTo>
                    <a:pt x="77318" y="34371"/>
                    <a:pt x="77284" y="33818"/>
                    <a:pt x="77025" y="33196"/>
                  </a:cubicBezTo>
                  <a:cubicBezTo>
                    <a:pt x="76921" y="32919"/>
                    <a:pt x="76161" y="33023"/>
                    <a:pt x="76593" y="32643"/>
                  </a:cubicBezTo>
                  <a:cubicBezTo>
                    <a:pt x="76708" y="32536"/>
                    <a:pt x="76805" y="32492"/>
                    <a:pt x="76888" y="32492"/>
                  </a:cubicBezTo>
                  <a:cubicBezTo>
                    <a:pt x="77143" y="32492"/>
                    <a:pt x="77279" y="32892"/>
                    <a:pt x="77474" y="33126"/>
                  </a:cubicBezTo>
                  <a:cubicBezTo>
                    <a:pt x="77830" y="33563"/>
                    <a:pt x="78559" y="33892"/>
                    <a:pt x="79019" y="33892"/>
                  </a:cubicBezTo>
                  <a:cubicBezTo>
                    <a:pt x="79251" y="33892"/>
                    <a:pt x="79415" y="33808"/>
                    <a:pt x="79427" y="33610"/>
                  </a:cubicBezTo>
                  <a:cubicBezTo>
                    <a:pt x="79485" y="32639"/>
                    <a:pt x="79866" y="32465"/>
                    <a:pt x="80317" y="32465"/>
                  </a:cubicBezTo>
                  <a:cubicBezTo>
                    <a:pt x="80569" y="32465"/>
                    <a:pt x="80843" y="32519"/>
                    <a:pt x="81095" y="32519"/>
                  </a:cubicBezTo>
                  <a:cubicBezTo>
                    <a:pt x="81194" y="32519"/>
                    <a:pt x="81290" y="32511"/>
                    <a:pt x="81380" y="32487"/>
                  </a:cubicBezTo>
                  <a:cubicBezTo>
                    <a:pt x="81894" y="32340"/>
                    <a:pt x="82271" y="31830"/>
                    <a:pt x="82830" y="31830"/>
                  </a:cubicBezTo>
                  <a:cubicBezTo>
                    <a:pt x="82928" y="31830"/>
                    <a:pt x="83031" y="31846"/>
                    <a:pt x="83142" y="31882"/>
                  </a:cubicBezTo>
                  <a:cubicBezTo>
                    <a:pt x="82658" y="32470"/>
                    <a:pt x="82192" y="33075"/>
                    <a:pt x="81708" y="33679"/>
                  </a:cubicBezTo>
                  <a:cubicBezTo>
                    <a:pt x="81604" y="33766"/>
                    <a:pt x="81483" y="33835"/>
                    <a:pt x="81362" y="33904"/>
                  </a:cubicBezTo>
                  <a:cubicBezTo>
                    <a:pt x="81034" y="34129"/>
                    <a:pt x="80775" y="34423"/>
                    <a:pt x="80878" y="34872"/>
                  </a:cubicBezTo>
                  <a:cubicBezTo>
                    <a:pt x="80999" y="35304"/>
                    <a:pt x="81380" y="35252"/>
                    <a:pt x="81673" y="35425"/>
                  </a:cubicBezTo>
                  <a:cubicBezTo>
                    <a:pt x="81973" y="35596"/>
                    <a:pt x="82292" y="35648"/>
                    <a:pt x="82615" y="35648"/>
                  </a:cubicBezTo>
                  <a:cubicBezTo>
                    <a:pt x="83130" y="35648"/>
                    <a:pt x="83658" y="35514"/>
                    <a:pt x="84141" y="35514"/>
                  </a:cubicBezTo>
                  <a:cubicBezTo>
                    <a:pt x="84489" y="35514"/>
                    <a:pt x="84814" y="35584"/>
                    <a:pt x="85095" y="35822"/>
                  </a:cubicBezTo>
                  <a:cubicBezTo>
                    <a:pt x="85535" y="36187"/>
                    <a:pt x="85875" y="36332"/>
                    <a:pt x="86134" y="36332"/>
                  </a:cubicBezTo>
                  <a:cubicBezTo>
                    <a:pt x="86710" y="36332"/>
                    <a:pt x="86887" y="35618"/>
                    <a:pt x="86875" y="35010"/>
                  </a:cubicBezTo>
                  <a:cubicBezTo>
                    <a:pt x="86858" y="34215"/>
                    <a:pt x="87601" y="32729"/>
                    <a:pt x="85665" y="32625"/>
                  </a:cubicBezTo>
                  <a:cubicBezTo>
                    <a:pt x="84991" y="32591"/>
                    <a:pt x="85130" y="31986"/>
                    <a:pt x="85596" y="31485"/>
                  </a:cubicBezTo>
                  <a:cubicBezTo>
                    <a:pt x="87186" y="29791"/>
                    <a:pt x="86650" y="27527"/>
                    <a:pt x="84508" y="26767"/>
                  </a:cubicBezTo>
                  <a:cubicBezTo>
                    <a:pt x="84006" y="26594"/>
                    <a:pt x="83557" y="26214"/>
                    <a:pt x="83661" y="25834"/>
                  </a:cubicBezTo>
                  <a:cubicBezTo>
                    <a:pt x="83972" y="24503"/>
                    <a:pt x="83039" y="23432"/>
                    <a:pt x="83090" y="22170"/>
                  </a:cubicBezTo>
                  <a:cubicBezTo>
                    <a:pt x="83108" y="21773"/>
                    <a:pt x="83073" y="21375"/>
                    <a:pt x="82624" y="21220"/>
                  </a:cubicBezTo>
                  <a:cubicBezTo>
                    <a:pt x="82529" y="21188"/>
                    <a:pt x="82437" y="21174"/>
                    <a:pt x="82348" y="21174"/>
                  </a:cubicBezTo>
                  <a:cubicBezTo>
                    <a:pt x="82049" y="21174"/>
                    <a:pt x="81787" y="21339"/>
                    <a:pt x="81587" y="21565"/>
                  </a:cubicBezTo>
                  <a:cubicBezTo>
                    <a:pt x="81086" y="22135"/>
                    <a:pt x="80464" y="22602"/>
                    <a:pt x="79755" y="22913"/>
                  </a:cubicBezTo>
                  <a:cubicBezTo>
                    <a:pt x="79583" y="22995"/>
                    <a:pt x="79411" y="23071"/>
                    <a:pt x="79247" y="23071"/>
                  </a:cubicBezTo>
                  <a:cubicBezTo>
                    <a:pt x="79097" y="23071"/>
                    <a:pt x="78954" y="23008"/>
                    <a:pt x="78822" y="22827"/>
                  </a:cubicBezTo>
                  <a:cubicBezTo>
                    <a:pt x="78563" y="22498"/>
                    <a:pt x="78753" y="22274"/>
                    <a:pt x="78960" y="22015"/>
                  </a:cubicBezTo>
                  <a:cubicBezTo>
                    <a:pt x="79496" y="21254"/>
                    <a:pt x="79254" y="20736"/>
                    <a:pt x="78459" y="20338"/>
                  </a:cubicBezTo>
                  <a:cubicBezTo>
                    <a:pt x="78131" y="20165"/>
                    <a:pt x="77837" y="19941"/>
                    <a:pt x="77578" y="19664"/>
                  </a:cubicBezTo>
                  <a:cubicBezTo>
                    <a:pt x="77168" y="19146"/>
                    <a:pt x="76356" y="18913"/>
                    <a:pt x="75491" y="18913"/>
                  </a:cubicBezTo>
                  <a:cubicBezTo>
                    <a:pt x="74278" y="18913"/>
                    <a:pt x="72961" y="19371"/>
                    <a:pt x="72497" y="20148"/>
                  </a:cubicBezTo>
                  <a:cubicBezTo>
                    <a:pt x="72065" y="20874"/>
                    <a:pt x="71788" y="21824"/>
                    <a:pt x="70803" y="22170"/>
                  </a:cubicBezTo>
                  <a:cubicBezTo>
                    <a:pt x="70354" y="22326"/>
                    <a:pt x="70043" y="22792"/>
                    <a:pt x="70337" y="23276"/>
                  </a:cubicBezTo>
                  <a:cubicBezTo>
                    <a:pt x="71356" y="25004"/>
                    <a:pt x="70043" y="25488"/>
                    <a:pt x="68902" y="26024"/>
                  </a:cubicBezTo>
                  <a:cubicBezTo>
                    <a:pt x="67693" y="26577"/>
                    <a:pt x="66241" y="26801"/>
                    <a:pt x="66345" y="28685"/>
                  </a:cubicBezTo>
                  <a:cubicBezTo>
                    <a:pt x="66379" y="29117"/>
                    <a:pt x="65895" y="29601"/>
                    <a:pt x="65584" y="30016"/>
                  </a:cubicBezTo>
                  <a:cubicBezTo>
                    <a:pt x="65442" y="30197"/>
                    <a:pt x="65232" y="30465"/>
                    <a:pt x="64983" y="30465"/>
                  </a:cubicBezTo>
                  <a:cubicBezTo>
                    <a:pt x="64899" y="30465"/>
                    <a:pt x="64811" y="30435"/>
                    <a:pt x="64720" y="30361"/>
                  </a:cubicBezTo>
                  <a:cubicBezTo>
                    <a:pt x="64409" y="30120"/>
                    <a:pt x="64288" y="29705"/>
                    <a:pt x="64409" y="29342"/>
                  </a:cubicBezTo>
                  <a:cubicBezTo>
                    <a:pt x="64893" y="27596"/>
                    <a:pt x="65083" y="25989"/>
                    <a:pt x="62508" y="25903"/>
                  </a:cubicBezTo>
                  <a:cubicBezTo>
                    <a:pt x="62249" y="25903"/>
                    <a:pt x="61938" y="25644"/>
                    <a:pt x="61748" y="25436"/>
                  </a:cubicBezTo>
                  <a:cubicBezTo>
                    <a:pt x="61084" y="24759"/>
                    <a:pt x="60400" y="24243"/>
                    <a:pt x="59552" y="24243"/>
                  </a:cubicBezTo>
                  <a:cubicBezTo>
                    <a:pt x="59252" y="24243"/>
                    <a:pt x="58932" y="24307"/>
                    <a:pt x="58585" y="24451"/>
                  </a:cubicBezTo>
                  <a:cubicBezTo>
                    <a:pt x="58566" y="24457"/>
                    <a:pt x="58545" y="24459"/>
                    <a:pt x="58523" y="24459"/>
                  </a:cubicBezTo>
                  <a:cubicBezTo>
                    <a:pt x="58409" y="24459"/>
                    <a:pt x="58269" y="24394"/>
                    <a:pt x="58153" y="24365"/>
                  </a:cubicBezTo>
                  <a:cubicBezTo>
                    <a:pt x="58758" y="23501"/>
                    <a:pt x="57687" y="22429"/>
                    <a:pt x="58827" y="21462"/>
                  </a:cubicBezTo>
                  <a:cubicBezTo>
                    <a:pt x="61800" y="18990"/>
                    <a:pt x="65757" y="18558"/>
                    <a:pt x="68781" y="16294"/>
                  </a:cubicBezTo>
                  <a:lnTo>
                    <a:pt x="69455" y="15828"/>
                  </a:lnTo>
                  <a:cubicBezTo>
                    <a:pt x="70337" y="15586"/>
                    <a:pt x="71218" y="15206"/>
                    <a:pt x="72117" y="15119"/>
                  </a:cubicBezTo>
                  <a:cubicBezTo>
                    <a:pt x="74346" y="14912"/>
                    <a:pt x="75331" y="13910"/>
                    <a:pt x="75262" y="11767"/>
                  </a:cubicBezTo>
                  <a:cubicBezTo>
                    <a:pt x="75262" y="11596"/>
                    <a:pt x="75299" y="11543"/>
                    <a:pt x="75353" y="11543"/>
                  </a:cubicBezTo>
                  <a:cubicBezTo>
                    <a:pt x="75441" y="11543"/>
                    <a:pt x="75574" y="11687"/>
                    <a:pt x="75659" y="11698"/>
                  </a:cubicBezTo>
                  <a:cubicBezTo>
                    <a:pt x="76835" y="11749"/>
                    <a:pt x="77733" y="12683"/>
                    <a:pt x="78943" y="12752"/>
                  </a:cubicBezTo>
                  <a:cubicBezTo>
                    <a:pt x="79461" y="12769"/>
                    <a:pt x="79945" y="13391"/>
                    <a:pt x="80412" y="13789"/>
                  </a:cubicBezTo>
                  <a:cubicBezTo>
                    <a:pt x="80395" y="13944"/>
                    <a:pt x="80325" y="14082"/>
                    <a:pt x="80204" y="14203"/>
                  </a:cubicBezTo>
                  <a:cubicBezTo>
                    <a:pt x="79099" y="14649"/>
                    <a:pt x="78211" y="15599"/>
                    <a:pt x="76924" y="15599"/>
                  </a:cubicBezTo>
                  <a:cubicBezTo>
                    <a:pt x="76763" y="15599"/>
                    <a:pt x="76595" y="15584"/>
                    <a:pt x="76420" y="15551"/>
                  </a:cubicBezTo>
                  <a:cubicBezTo>
                    <a:pt x="76325" y="15534"/>
                    <a:pt x="76229" y="15525"/>
                    <a:pt x="76135" y="15525"/>
                  </a:cubicBezTo>
                  <a:cubicBezTo>
                    <a:pt x="75478" y="15525"/>
                    <a:pt x="74895" y="15947"/>
                    <a:pt x="74985" y="16778"/>
                  </a:cubicBezTo>
                  <a:cubicBezTo>
                    <a:pt x="75041" y="17437"/>
                    <a:pt x="75422" y="17620"/>
                    <a:pt x="75866" y="17620"/>
                  </a:cubicBezTo>
                  <a:cubicBezTo>
                    <a:pt x="76109" y="17620"/>
                    <a:pt x="76372" y="17565"/>
                    <a:pt x="76610" y="17504"/>
                  </a:cubicBezTo>
                  <a:cubicBezTo>
                    <a:pt x="76822" y="17451"/>
                    <a:pt x="77015" y="17425"/>
                    <a:pt x="77193" y="17425"/>
                  </a:cubicBezTo>
                  <a:cubicBezTo>
                    <a:pt x="77828" y="17425"/>
                    <a:pt x="78286" y="17750"/>
                    <a:pt x="78839" y="18316"/>
                  </a:cubicBezTo>
                  <a:cubicBezTo>
                    <a:pt x="79617" y="19094"/>
                    <a:pt x="80723" y="19612"/>
                    <a:pt x="81794" y="19993"/>
                  </a:cubicBezTo>
                  <a:cubicBezTo>
                    <a:pt x="81906" y="20034"/>
                    <a:pt x="82005" y="20053"/>
                    <a:pt x="82094" y="20053"/>
                  </a:cubicBezTo>
                  <a:cubicBezTo>
                    <a:pt x="82595" y="20053"/>
                    <a:pt x="82747" y="19445"/>
                    <a:pt x="82762" y="18887"/>
                  </a:cubicBezTo>
                  <a:cubicBezTo>
                    <a:pt x="82805" y="18878"/>
                    <a:pt x="82849" y="18874"/>
                    <a:pt x="82892" y="18874"/>
                  </a:cubicBezTo>
                  <a:cubicBezTo>
                    <a:pt x="82935" y="18874"/>
                    <a:pt x="82978" y="18878"/>
                    <a:pt x="83021" y="18887"/>
                  </a:cubicBezTo>
                  <a:cubicBezTo>
                    <a:pt x="83375" y="18985"/>
                    <a:pt x="83662" y="19030"/>
                    <a:pt x="83892" y="19030"/>
                  </a:cubicBezTo>
                  <a:cubicBezTo>
                    <a:pt x="85038" y="19030"/>
                    <a:pt x="84816" y="17932"/>
                    <a:pt x="84629" y="16882"/>
                  </a:cubicBezTo>
                  <a:cubicBezTo>
                    <a:pt x="84577" y="16588"/>
                    <a:pt x="84404" y="16122"/>
                    <a:pt x="84525" y="16018"/>
                  </a:cubicBezTo>
                  <a:cubicBezTo>
                    <a:pt x="84606" y="15948"/>
                    <a:pt x="84680" y="15920"/>
                    <a:pt x="84749" y="15920"/>
                  </a:cubicBezTo>
                  <a:cubicBezTo>
                    <a:pt x="84985" y="15920"/>
                    <a:pt x="85161" y="16252"/>
                    <a:pt x="85389" y="16346"/>
                  </a:cubicBezTo>
                  <a:cubicBezTo>
                    <a:pt x="85637" y="16436"/>
                    <a:pt x="85876" y="16474"/>
                    <a:pt x="86110" y="16474"/>
                  </a:cubicBezTo>
                  <a:cubicBezTo>
                    <a:pt x="86771" y="16474"/>
                    <a:pt x="87381" y="16174"/>
                    <a:pt x="87981" y="15931"/>
                  </a:cubicBezTo>
                  <a:cubicBezTo>
                    <a:pt x="88344" y="15793"/>
                    <a:pt x="88500" y="15275"/>
                    <a:pt x="88258" y="15033"/>
                  </a:cubicBezTo>
                  <a:cubicBezTo>
                    <a:pt x="87065" y="13754"/>
                    <a:pt x="85976" y="12406"/>
                    <a:pt x="84819" y="11110"/>
                  </a:cubicBezTo>
                  <a:cubicBezTo>
                    <a:pt x="84162" y="10350"/>
                    <a:pt x="83160" y="9779"/>
                    <a:pt x="82537" y="8915"/>
                  </a:cubicBezTo>
                  <a:cubicBezTo>
                    <a:pt x="82209" y="8379"/>
                    <a:pt x="81639" y="8034"/>
                    <a:pt x="81017" y="7999"/>
                  </a:cubicBezTo>
                  <a:cubicBezTo>
                    <a:pt x="80983" y="7995"/>
                    <a:pt x="80950" y="7994"/>
                    <a:pt x="80916" y="7994"/>
                  </a:cubicBezTo>
                  <a:cubicBezTo>
                    <a:pt x="80688" y="7994"/>
                    <a:pt x="80453" y="8074"/>
                    <a:pt x="80228" y="8074"/>
                  </a:cubicBezTo>
                  <a:cubicBezTo>
                    <a:pt x="80056" y="8074"/>
                    <a:pt x="79890" y="8027"/>
                    <a:pt x="79738" y="7861"/>
                  </a:cubicBezTo>
                  <a:cubicBezTo>
                    <a:pt x="80170" y="7757"/>
                    <a:pt x="80602" y="7654"/>
                    <a:pt x="81017" y="7585"/>
                  </a:cubicBezTo>
                  <a:cubicBezTo>
                    <a:pt x="81518" y="7481"/>
                    <a:pt x="82192" y="7567"/>
                    <a:pt x="82226" y="6859"/>
                  </a:cubicBezTo>
                  <a:cubicBezTo>
                    <a:pt x="82278" y="6202"/>
                    <a:pt x="81673" y="6167"/>
                    <a:pt x="81207" y="6046"/>
                  </a:cubicBezTo>
                  <a:cubicBezTo>
                    <a:pt x="81086" y="6012"/>
                    <a:pt x="80948" y="5960"/>
                    <a:pt x="80844" y="5891"/>
                  </a:cubicBezTo>
                  <a:cubicBezTo>
                    <a:pt x="80958" y="5878"/>
                    <a:pt x="81101" y="5837"/>
                    <a:pt x="81223" y="5837"/>
                  </a:cubicBezTo>
                  <a:cubicBezTo>
                    <a:pt x="81267" y="5837"/>
                    <a:pt x="81309" y="5843"/>
                    <a:pt x="81345" y="5856"/>
                  </a:cubicBezTo>
                  <a:cubicBezTo>
                    <a:pt x="81816" y="6065"/>
                    <a:pt x="82272" y="6151"/>
                    <a:pt x="82714" y="6151"/>
                  </a:cubicBezTo>
                  <a:cubicBezTo>
                    <a:pt x="83993" y="6151"/>
                    <a:pt x="85157" y="5437"/>
                    <a:pt x="86236" y="4923"/>
                  </a:cubicBezTo>
                  <a:cubicBezTo>
                    <a:pt x="89182" y="3528"/>
                    <a:pt x="92334" y="3094"/>
                    <a:pt x="95401" y="2235"/>
                  </a:cubicBezTo>
                  <a:lnTo>
                    <a:pt x="95401" y="2235"/>
                  </a:lnTo>
                  <a:cubicBezTo>
                    <a:pt x="93986" y="3267"/>
                    <a:pt x="92263" y="3834"/>
                    <a:pt x="90504" y="3834"/>
                  </a:cubicBezTo>
                  <a:cubicBezTo>
                    <a:pt x="90401" y="3834"/>
                    <a:pt x="90295" y="3831"/>
                    <a:pt x="90191" y="3831"/>
                  </a:cubicBezTo>
                  <a:cubicBezTo>
                    <a:pt x="89827" y="3831"/>
                    <a:pt x="89479" y="3873"/>
                    <a:pt x="89277" y="4249"/>
                  </a:cubicBezTo>
                  <a:cubicBezTo>
                    <a:pt x="89018" y="4802"/>
                    <a:pt x="89467" y="5113"/>
                    <a:pt x="89744" y="5528"/>
                  </a:cubicBezTo>
                  <a:cubicBezTo>
                    <a:pt x="90251" y="6307"/>
                    <a:pt x="90887" y="6586"/>
                    <a:pt x="91608" y="6586"/>
                  </a:cubicBezTo>
                  <a:cubicBezTo>
                    <a:pt x="91943" y="6586"/>
                    <a:pt x="92297" y="6525"/>
                    <a:pt x="92664" y="6427"/>
                  </a:cubicBezTo>
                  <a:cubicBezTo>
                    <a:pt x="93037" y="6322"/>
                    <a:pt x="93404" y="6272"/>
                    <a:pt x="93755" y="6272"/>
                  </a:cubicBezTo>
                  <a:cubicBezTo>
                    <a:pt x="95314" y="6272"/>
                    <a:pt x="96561" y="7243"/>
                    <a:pt x="96518" y="8639"/>
                  </a:cubicBezTo>
                  <a:cubicBezTo>
                    <a:pt x="96501" y="9123"/>
                    <a:pt x="96000" y="9710"/>
                    <a:pt x="96155" y="10073"/>
                  </a:cubicBezTo>
                  <a:cubicBezTo>
                    <a:pt x="96656" y="11300"/>
                    <a:pt x="95758" y="12302"/>
                    <a:pt x="95378" y="13045"/>
                  </a:cubicBezTo>
                  <a:cubicBezTo>
                    <a:pt x="94393" y="15016"/>
                    <a:pt x="93649" y="16709"/>
                    <a:pt x="95412" y="18541"/>
                  </a:cubicBezTo>
                  <a:cubicBezTo>
                    <a:pt x="95602" y="18714"/>
                    <a:pt x="95723" y="18938"/>
                    <a:pt x="95758" y="19180"/>
                  </a:cubicBezTo>
                  <a:cubicBezTo>
                    <a:pt x="95810" y="21358"/>
                    <a:pt x="97901" y="20788"/>
                    <a:pt x="99007" y="21479"/>
                  </a:cubicBezTo>
                  <a:cubicBezTo>
                    <a:pt x="99192" y="21597"/>
                    <a:pt x="99367" y="21648"/>
                    <a:pt x="99531" y="21648"/>
                  </a:cubicBezTo>
                  <a:cubicBezTo>
                    <a:pt x="100207" y="21648"/>
                    <a:pt x="100708" y="20784"/>
                    <a:pt x="101098" y="20200"/>
                  </a:cubicBezTo>
                  <a:cubicBezTo>
                    <a:pt x="102256" y="18472"/>
                    <a:pt x="104088" y="17055"/>
                    <a:pt x="105729" y="16536"/>
                  </a:cubicBezTo>
                  <a:cubicBezTo>
                    <a:pt x="109220" y="15396"/>
                    <a:pt x="112486" y="13547"/>
                    <a:pt x="116254" y="13115"/>
                  </a:cubicBezTo>
                  <a:cubicBezTo>
                    <a:pt x="117965" y="12907"/>
                    <a:pt x="119935" y="12320"/>
                    <a:pt x="120021" y="9883"/>
                  </a:cubicBezTo>
                  <a:cubicBezTo>
                    <a:pt x="120021" y="9693"/>
                    <a:pt x="120349" y="9485"/>
                    <a:pt x="120557" y="9330"/>
                  </a:cubicBezTo>
                  <a:cubicBezTo>
                    <a:pt x="121663" y="8552"/>
                    <a:pt x="123132" y="8034"/>
                    <a:pt x="122631" y="6202"/>
                  </a:cubicBezTo>
                  <a:cubicBezTo>
                    <a:pt x="122594" y="6055"/>
                    <a:pt x="122626" y="6020"/>
                    <a:pt x="122682" y="6020"/>
                  </a:cubicBezTo>
                  <a:cubicBezTo>
                    <a:pt x="122731" y="6020"/>
                    <a:pt x="122799" y="6046"/>
                    <a:pt x="122855" y="6046"/>
                  </a:cubicBezTo>
                  <a:cubicBezTo>
                    <a:pt x="122928" y="6051"/>
                    <a:pt x="122998" y="6053"/>
                    <a:pt x="123064" y="6053"/>
                  </a:cubicBezTo>
                  <a:cubicBezTo>
                    <a:pt x="124269" y="6053"/>
                    <a:pt x="124381" y="5321"/>
                    <a:pt x="123840" y="4387"/>
                  </a:cubicBezTo>
                  <a:cubicBezTo>
                    <a:pt x="123581" y="3921"/>
                    <a:pt x="123875" y="3955"/>
                    <a:pt x="124048" y="3817"/>
                  </a:cubicBezTo>
                  <a:cubicBezTo>
                    <a:pt x="125240" y="2867"/>
                    <a:pt x="126640" y="2728"/>
                    <a:pt x="128092" y="2659"/>
                  </a:cubicBezTo>
                  <a:cubicBezTo>
                    <a:pt x="128575" y="2625"/>
                    <a:pt x="129180" y="2521"/>
                    <a:pt x="129249" y="1934"/>
                  </a:cubicBezTo>
                  <a:cubicBezTo>
                    <a:pt x="129301" y="1363"/>
                    <a:pt x="128714" y="1242"/>
                    <a:pt x="128299" y="1190"/>
                  </a:cubicBezTo>
                  <a:cubicBezTo>
                    <a:pt x="125707" y="948"/>
                    <a:pt x="123132" y="430"/>
                    <a:pt x="120557" y="171"/>
                  </a:cubicBezTo>
                  <a:cubicBezTo>
                    <a:pt x="119360" y="50"/>
                    <a:pt x="118163" y="0"/>
                    <a:pt x="116966" y="0"/>
                  </a:cubicBezTo>
                  <a:close/>
                </a:path>
              </a:pathLst>
            </a:custGeom>
            <a:solidFill>
              <a:srgbClr val="FFAB40"/>
            </a:solidFill>
            <a:ln>
              <a:headEnd type="none" w="sm" len="sm"/>
              <a:tailEnd type="none" w="sm" len="sm"/>
            </a:ln>
            <a:effectLst/>
          </p:spPr>
          <p:style>
            <a:lnRef idx="0">
              <a:srgbClr val="FFFFFF"/>
            </a:lnRef>
            <a:fillRef idx="1">
              <a:srgbClr val="FFAB40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" name="Google Shape;3324;p84"/>
            <p:cNvSpPr/>
            <p:nvPr/>
          </p:nvSpPr>
          <p:spPr>
            <a:xfrm>
              <a:off x="1581325" y="1051125"/>
              <a:ext cx="283000" cy="91675"/>
            </a:xfrm>
            <a:custGeom>
              <a:avLst/>
              <a:gdLst/>
              <a:ahLst/>
              <a:cxnLst/>
              <a:rect l="l" t="t" r="r" b="b"/>
              <a:pathLst>
                <a:path w="11320" h="3667" extrusionOk="0">
                  <a:moveTo>
                    <a:pt x="6214" y="0"/>
                  </a:moveTo>
                  <a:cubicBezTo>
                    <a:pt x="5926" y="0"/>
                    <a:pt x="5584" y="48"/>
                    <a:pt x="5219" y="71"/>
                  </a:cubicBezTo>
                  <a:cubicBezTo>
                    <a:pt x="5082" y="56"/>
                    <a:pt x="4943" y="49"/>
                    <a:pt x="4804" y="49"/>
                  </a:cubicBezTo>
                  <a:cubicBezTo>
                    <a:pt x="3493" y="49"/>
                    <a:pt x="2115" y="667"/>
                    <a:pt x="709" y="1073"/>
                  </a:cubicBezTo>
                  <a:cubicBezTo>
                    <a:pt x="432" y="1177"/>
                    <a:pt x="208" y="1401"/>
                    <a:pt x="69" y="1678"/>
                  </a:cubicBezTo>
                  <a:cubicBezTo>
                    <a:pt x="0" y="1781"/>
                    <a:pt x="242" y="2213"/>
                    <a:pt x="363" y="2231"/>
                  </a:cubicBezTo>
                  <a:cubicBezTo>
                    <a:pt x="2163" y="2438"/>
                    <a:pt x="3786" y="3667"/>
                    <a:pt x="5640" y="3667"/>
                  </a:cubicBezTo>
                  <a:cubicBezTo>
                    <a:pt x="6100" y="3667"/>
                    <a:pt x="6574" y="3591"/>
                    <a:pt x="7068" y="3406"/>
                  </a:cubicBezTo>
                  <a:cubicBezTo>
                    <a:pt x="7396" y="3281"/>
                    <a:pt x="7767" y="3236"/>
                    <a:pt x="8142" y="3236"/>
                  </a:cubicBezTo>
                  <a:cubicBezTo>
                    <a:pt x="8439" y="3236"/>
                    <a:pt x="8738" y="3264"/>
                    <a:pt x="9021" y="3302"/>
                  </a:cubicBezTo>
                  <a:cubicBezTo>
                    <a:pt x="9277" y="3340"/>
                    <a:pt x="9523" y="3370"/>
                    <a:pt x="9759" y="3370"/>
                  </a:cubicBezTo>
                  <a:cubicBezTo>
                    <a:pt x="10271" y="3370"/>
                    <a:pt x="10728" y="3229"/>
                    <a:pt x="11095" y="2732"/>
                  </a:cubicBezTo>
                  <a:cubicBezTo>
                    <a:pt x="11320" y="2473"/>
                    <a:pt x="11268" y="2075"/>
                    <a:pt x="10991" y="1885"/>
                  </a:cubicBezTo>
                  <a:cubicBezTo>
                    <a:pt x="10479" y="1524"/>
                    <a:pt x="10006" y="1077"/>
                    <a:pt x="9430" y="1077"/>
                  </a:cubicBezTo>
                  <a:cubicBezTo>
                    <a:pt x="9151" y="1077"/>
                    <a:pt x="8847" y="1182"/>
                    <a:pt x="8503" y="1453"/>
                  </a:cubicBezTo>
                  <a:cubicBezTo>
                    <a:pt x="8280" y="1626"/>
                    <a:pt x="7919" y="1737"/>
                    <a:pt x="7612" y="1737"/>
                  </a:cubicBezTo>
                  <a:cubicBezTo>
                    <a:pt x="7277" y="1737"/>
                    <a:pt x="7006" y="1605"/>
                    <a:pt x="7051" y="1280"/>
                  </a:cubicBezTo>
                  <a:cubicBezTo>
                    <a:pt x="7179" y="207"/>
                    <a:pt x="6812" y="0"/>
                    <a:pt x="6214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" name="Google Shape;3325;p84"/>
            <p:cNvSpPr/>
            <p:nvPr/>
          </p:nvSpPr>
          <p:spPr>
            <a:xfrm>
              <a:off x="3144425" y="1319375"/>
              <a:ext cx="213450" cy="95575"/>
            </a:xfrm>
            <a:custGeom>
              <a:avLst/>
              <a:gdLst/>
              <a:ahLst/>
              <a:cxnLst/>
              <a:rect l="l" t="t" r="r" b="b"/>
              <a:pathLst>
                <a:path w="8538" h="3823" extrusionOk="0">
                  <a:moveTo>
                    <a:pt x="6155" y="1"/>
                  </a:moveTo>
                  <a:cubicBezTo>
                    <a:pt x="6054" y="1"/>
                    <a:pt x="5950" y="7"/>
                    <a:pt x="5842" y="20"/>
                  </a:cubicBezTo>
                  <a:cubicBezTo>
                    <a:pt x="4846" y="139"/>
                    <a:pt x="3874" y="469"/>
                    <a:pt x="2859" y="469"/>
                  </a:cubicBezTo>
                  <a:cubicBezTo>
                    <a:pt x="2396" y="469"/>
                    <a:pt x="1923" y="400"/>
                    <a:pt x="1435" y="211"/>
                  </a:cubicBezTo>
                  <a:cubicBezTo>
                    <a:pt x="1292" y="150"/>
                    <a:pt x="1133" y="113"/>
                    <a:pt x="974" y="113"/>
                  </a:cubicBezTo>
                  <a:cubicBezTo>
                    <a:pt x="501" y="113"/>
                    <a:pt x="35" y="441"/>
                    <a:pt x="35" y="1438"/>
                  </a:cubicBezTo>
                  <a:cubicBezTo>
                    <a:pt x="1" y="3771"/>
                    <a:pt x="1573" y="3580"/>
                    <a:pt x="3025" y="3822"/>
                  </a:cubicBezTo>
                  <a:cubicBezTo>
                    <a:pt x="4338" y="3753"/>
                    <a:pt x="5617" y="3408"/>
                    <a:pt x="6792" y="2837"/>
                  </a:cubicBezTo>
                  <a:cubicBezTo>
                    <a:pt x="7415" y="2526"/>
                    <a:pt x="8538" y="2474"/>
                    <a:pt x="8192" y="1541"/>
                  </a:cubicBezTo>
                  <a:cubicBezTo>
                    <a:pt x="7892" y="720"/>
                    <a:pt x="7218" y="1"/>
                    <a:pt x="6155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" name="Google Shape;3326;p84"/>
            <p:cNvSpPr/>
            <p:nvPr/>
          </p:nvSpPr>
          <p:spPr>
            <a:xfrm>
              <a:off x="1453000" y="2509000"/>
              <a:ext cx="263575" cy="113100"/>
            </a:xfrm>
            <a:custGeom>
              <a:avLst/>
              <a:gdLst/>
              <a:ahLst/>
              <a:cxnLst/>
              <a:rect l="l" t="t" r="r" b="b"/>
              <a:pathLst>
                <a:path w="10543" h="4524" extrusionOk="0">
                  <a:moveTo>
                    <a:pt x="3451" y="1"/>
                  </a:moveTo>
                  <a:cubicBezTo>
                    <a:pt x="2445" y="1"/>
                    <a:pt x="1486" y="228"/>
                    <a:pt x="761" y="702"/>
                  </a:cubicBezTo>
                  <a:cubicBezTo>
                    <a:pt x="398" y="927"/>
                    <a:pt x="1" y="1186"/>
                    <a:pt x="243" y="1687"/>
                  </a:cubicBezTo>
                  <a:cubicBezTo>
                    <a:pt x="390" y="1972"/>
                    <a:pt x="609" y="2083"/>
                    <a:pt x="855" y="2083"/>
                  </a:cubicBezTo>
                  <a:cubicBezTo>
                    <a:pt x="1012" y="2083"/>
                    <a:pt x="1180" y="2038"/>
                    <a:pt x="1349" y="1964"/>
                  </a:cubicBezTo>
                  <a:cubicBezTo>
                    <a:pt x="1677" y="1828"/>
                    <a:pt x="1990" y="1776"/>
                    <a:pt x="2298" y="1776"/>
                  </a:cubicBezTo>
                  <a:cubicBezTo>
                    <a:pt x="2932" y="1776"/>
                    <a:pt x="3543" y="1997"/>
                    <a:pt x="4217" y="2171"/>
                  </a:cubicBezTo>
                  <a:cubicBezTo>
                    <a:pt x="5708" y="2540"/>
                    <a:pt x="6405" y="4523"/>
                    <a:pt x="7868" y="4523"/>
                  </a:cubicBezTo>
                  <a:cubicBezTo>
                    <a:pt x="8118" y="4523"/>
                    <a:pt x="8391" y="4465"/>
                    <a:pt x="8693" y="4332"/>
                  </a:cubicBezTo>
                  <a:cubicBezTo>
                    <a:pt x="8824" y="4337"/>
                    <a:pt x="8947" y="4340"/>
                    <a:pt x="9062" y="4340"/>
                  </a:cubicBezTo>
                  <a:cubicBezTo>
                    <a:pt x="10032" y="4340"/>
                    <a:pt x="10475" y="4144"/>
                    <a:pt x="10491" y="3727"/>
                  </a:cubicBezTo>
                  <a:cubicBezTo>
                    <a:pt x="10542" y="2897"/>
                    <a:pt x="9817" y="2724"/>
                    <a:pt x="9264" y="2517"/>
                  </a:cubicBezTo>
                  <a:cubicBezTo>
                    <a:pt x="8711" y="2292"/>
                    <a:pt x="8209" y="1964"/>
                    <a:pt x="7777" y="1567"/>
                  </a:cubicBezTo>
                  <a:cubicBezTo>
                    <a:pt x="6685" y="547"/>
                    <a:pt x="5011" y="1"/>
                    <a:pt x="3451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" name="Google Shape;3327;p84"/>
            <p:cNvSpPr/>
            <p:nvPr/>
          </p:nvSpPr>
          <p:spPr>
            <a:xfrm>
              <a:off x="1880725" y="1020350"/>
              <a:ext cx="162025" cy="112025"/>
            </a:xfrm>
            <a:custGeom>
              <a:avLst/>
              <a:gdLst/>
              <a:ahLst/>
              <a:cxnLst/>
              <a:rect l="l" t="t" r="r" b="b"/>
              <a:pathLst>
                <a:path w="6481" h="4481" extrusionOk="0">
                  <a:moveTo>
                    <a:pt x="4294" y="0"/>
                  </a:moveTo>
                  <a:cubicBezTo>
                    <a:pt x="4062" y="0"/>
                    <a:pt x="3818" y="44"/>
                    <a:pt x="3560" y="144"/>
                  </a:cubicBezTo>
                  <a:cubicBezTo>
                    <a:pt x="3094" y="317"/>
                    <a:pt x="2593" y="541"/>
                    <a:pt x="2886" y="1198"/>
                  </a:cubicBezTo>
                  <a:cubicBezTo>
                    <a:pt x="3042" y="1509"/>
                    <a:pt x="3232" y="1820"/>
                    <a:pt x="3457" y="2114"/>
                  </a:cubicBezTo>
                  <a:cubicBezTo>
                    <a:pt x="3147" y="2260"/>
                    <a:pt x="2851" y="2348"/>
                    <a:pt x="2545" y="2348"/>
                  </a:cubicBezTo>
                  <a:cubicBezTo>
                    <a:pt x="2270" y="2348"/>
                    <a:pt x="1987" y="2277"/>
                    <a:pt x="1677" y="2114"/>
                  </a:cubicBezTo>
                  <a:cubicBezTo>
                    <a:pt x="1531" y="2037"/>
                    <a:pt x="1393" y="2002"/>
                    <a:pt x="1262" y="2002"/>
                  </a:cubicBezTo>
                  <a:cubicBezTo>
                    <a:pt x="867" y="2002"/>
                    <a:pt x="545" y="2320"/>
                    <a:pt x="311" y="2736"/>
                  </a:cubicBezTo>
                  <a:cubicBezTo>
                    <a:pt x="0" y="3289"/>
                    <a:pt x="467" y="3479"/>
                    <a:pt x="813" y="3807"/>
                  </a:cubicBezTo>
                  <a:cubicBezTo>
                    <a:pt x="1327" y="4309"/>
                    <a:pt x="1837" y="4480"/>
                    <a:pt x="2344" y="4480"/>
                  </a:cubicBezTo>
                  <a:cubicBezTo>
                    <a:pt x="3164" y="4480"/>
                    <a:pt x="3976" y="4032"/>
                    <a:pt x="4787" y="3807"/>
                  </a:cubicBezTo>
                  <a:lnTo>
                    <a:pt x="5081" y="3514"/>
                  </a:lnTo>
                  <a:cubicBezTo>
                    <a:pt x="5237" y="2788"/>
                    <a:pt x="5098" y="1924"/>
                    <a:pt x="6204" y="1734"/>
                  </a:cubicBezTo>
                  <a:cubicBezTo>
                    <a:pt x="6464" y="1699"/>
                    <a:pt x="6481" y="1129"/>
                    <a:pt x="6222" y="921"/>
                  </a:cubicBezTo>
                  <a:cubicBezTo>
                    <a:pt x="5644" y="436"/>
                    <a:pt x="5027" y="0"/>
                    <a:pt x="4294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6" name="Google Shape;3328;p84"/>
            <p:cNvSpPr/>
            <p:nvPr/>
          </p:nvSpPr>
          <p:spPr>
            <a:xfrm>
              <a:off x="1688900" y="2603450"/>
              <a:ext cx="165050" cy="73950"/>
            </a:xfrm>
            <a:custGeom>
              <a:avLst/>
              <a:gdLst/>
              <a:ahLst/>
              <a:cxnLst/>
              <a:rect l="l" t="t" r="r" b="b"/>
              <a:pathLst>
                <a:path w="6602" h="2958" extrusionOk="0">
                  <a:moveTo>
                    <a:pt x="2842" y="0"/>
                  </a:moveTo>
                  <a:cubicBezTo>
                    <a:pt x="2588" y="0"/>
                    <a:pt x="2332" y="28"/>
                    <a:pt x="2074" y="87"/>
                  </a:cubicBezTo>
                  <a:cubicBezTo>
                    <a:pt x="1452" y="225"/>
                    <a:pt x="1055" y="1331"/>
                    <a:pt x="225" y="1694"/>
                  </a:cubicBezTo>
                  <a:cubicBezTo>
                    <a:pt x="0" y="1798"/>
                    <a:pt x="277" y="2247"/>
                    <a:pt x="536" y="2454"/>
                  </a:cubicBezTo>
                  <a:cubicBezTo>
                    <a:pt x="957" y="2789"/>
                    <a:pt x="2162" y="2958"/>
                    <a:pt x="3373" y="2958"/>
                  </a:cubicBezTo>
                  <a:cubicBezTo>
                    <a:pt x="4599" y="2958"/>
                    <a:pt x="5830" y="2785"/>
                    <a:pt x="6256" y="2437"/>
                  </a:cubicBezTo>
                  <a:cubicBezTo>
                    <a:pt x="6395" y="2282"/>
                    <a:pt x="6515" y="2109"/>
                    <a:pt x="6602" y="1919"/>
                  </a:cubicBezTo>
                  <a:cubicBezTo>
                    <a:pt x="6481" y="1711"/>
                    <a:pt x="6429" y="1469"/>
                    <a:pt x="6291" y="1366"/>
                  </a:cubicBezTo>
                  <a:cubicBezTo>
                    <a:pt x="5231" y="636"/>
                    <a:pt x="4065" y="0"/>
                    <a:pt x="2842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7" name="Google Shape;3329;p84"/>
            <p:cNvSpPr/>
            <p:nvPr/>
          </p:nvSpPr>
          <p:spPr>
            <a:xfrm>
              <a:off x="1922200" y="1344925"/>
              <a:ext cx="129625" cy="64525"/>
            </a:xfrm>
            <a:custGeom>
              <a:avLst/>
              <a:gdLst/>
              <a:ahLst/>
              <a:cxnLst/>
              <a:rect l="l" t="t" r="r" b="b"/>
              <a:pathLst>
                <a:path w="5185" h="2581" extrusionOk="0">
                  <a:moveTo>
                    <a:pt x="1901" y="1"/>
                  </a:moveTo>
                  <a:lnTo>
                    <a:pt x="1227" y="467"/>
                  </a:lnTo>
                  <a:cubicBezTo>
                    <a:pt x="934" y="1020"/>
                    <a:pt x="0" y="1383"/>
                    <a:pt x="415" y="2144"/>
                  </a:cubicBezTo>
                  <a:cubicBezTo>
                    <a:pt x="602" y="2475"/>
                    <a:pt x="838" y="2581"/>
                    <a:pt x="1096" y="2581"/>
                  </a:cubicBezTo>
                  <a:cubicBezTo>
                    <a:pt x="1482" y="2581"/>
                    <a:pt x="1915" y="2344"/>
                    <a:pt x="2299" y="2282"/>
                  </a:cubicBezTo>
                  <a:cubicBezTo>
                    <a:pt x="2552" y="2236"/>
                    <a:pt x="2806" y="2213"/>
                    <a:pt x="3064" y="2213"/>
                  </a:cubicBezTo>
                  <a:cubicBezTo>
                    <a:pt x="3194" y="2213"/>
                    <a:pt x="3324" y="2219"/>
                    <a:pt x="3457" y="2230"/>
                  </a:cubicBezTo>
                  <a:cubicBezTo>
                    <a:pt x="3730" y="2245"/>
                    <a:pt x="4039" y="2324"/>
                    <a:pt x="4314" y="2324"/>
                  </a:cubicBezTo>
                  <a:cubicBezTo>
                    <a:pt x="4665" y="2324"/>
                    <a:pt x="4959" y="2195"/>
                    <a:pt x="5047" y="1643"/>
                  </a:cubicBezTo>
                  <a:cubicBezTo>
                    <a:pt x="5185" y="744"/>
                    <a:pt x="4563" y="277"/>
                    <a:pt x="3768" y="122"/>
                  </a:cubicBezTo>
                  <a:cubicBezTo>
                    <a:pt x="3146" y="35"/>
                    <a:pt x="2523" y="1"/>
                    <a:pt x="1901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8" name="Google Shape;3330;p84"/>
            <p:cNvSpPr/>
            <p:nvPr/>
          </p:nvSpPr>
          <p:spPr>
            <a:xfrm>
              <a:off x="1787825" y="1030550"/>
              <a:ext cx="94250" cy="44825"/>
            </a:xfrm>
            <a:custGeom>
              <a:avLst/>
              <a:gdLst/>
              <a:ahLst/>
              <a:cxnLst/>
              <a:rect l="l" t="t" r="r" b="b"/>
              <a:pathLst>
                <a:path w="3770" h="1793" extrusionOk="0">
                  <a:moveTo>
                    <a:pt x="2929" y="0"/>
                  </a:moveTo>
                  <a:cubicBezTo>
                    <a:pt x="2800" y="0"/>
                    <a:pt x="2676" y="17"/>
                    <a:pt x="2576" y="47"/>
                  </a:cubicBezTo>
                  <a:cubicBezTo>
                    <a:pt x="2412" y="93"/>
                    <a:pt x="2229" y="105"/>
                    <a:pt x="2039" y="105"/>
                  </a:cubicBezTo>
                  <a:cubicBezTo>
                    <a:pt x="1817" y="105"/>
                    <a:pt x="1584" y="88"/>
                    <a:pt x="1360" y="88"/>
                  </a:cubicBezTo>
                  <a:cubicBezTo>
                    <a:pt x="763" y="88"/>
                    <a:pt x="227" y="208"/>
                    <a:pt x="105" y="1084"/>
                  </a:cubicBezTo>
                  <a:cubicBezTo>
                    <a:pt x="1" y="1792"/>
                    <a:pt x="865" y="1688"/>
                    <a:pt x="1504" y="1740"/>
                  </a:cubicBezTo>
                  <a:cubicBezTo>
                    <a:pt x="2265" y="1568"/>
                    <a:pt x="3405" y="1792"/>
                    <a:pt x="3665" y="652"/>
                  </a:cubicBezTo>
                  <a:cubicBezTo>
                    <a:pt x="3769" y="167"/>
                    <a:pt x="3329" y="0"/>
                    <a:pt x="2929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" name="Google Shape;3331;p84"/>
            <p:cNvSpPr/>
            <p:nvPr/>
          </p:nvSpPr>
          <p:spPr>
            <a:xfrm>
              <a:off x="1870350" y="2639275"/>
              <a:ext cx="59225" cy="44325"/>
            </a:xfrm>
            <a:custGeom>
              <a:avLst/>
              <a:gdLst/>
              <a:ahLst/>
              <a:cxnLst/>
              <a:rect l="l" t="t" r="r" b="b"/>
              <a:pathLst>
                <a:path w="2369" h="1773" extrusionOk="0">
                  <a:moveTo>
                    <a:pt x="922" y="1"/>
                  </a:moveTo>
                  <a:cubicBezTo>
                    <a:pt x="435" y="1"/>
                    <a:pt x="1" y="156"/>
                    <a:pt x="1" y="762"/>
                  </a:cubicBezTo>
                  <a:cubicBezTo>
                    <a:pt x="1" y="1414"/>
                    <a:pt x="337" y="1773"/>
                    <a:pt x="982" y="1773"/>
                  </a:cubicBezTo>
                  <a:cubicBezTo>
                    <a:pt x="1038" y="1773"/>
                    <a:pt x="1097" y="1770"/>
                    <a:pt x="1158" y="1765"/>
                  </a:cubicBezTo>
                  <a:cubicBezTo>
                    <a:pt x="1711" y="1730"/>
                    <a:pt x="2368" y="1678"/>
                    <a:pt x="2299" y="901"/>
                  </a:cubicBezTo>
                  <a:cubicBezTo>
                    <a:pt x="2264" y="175"/>
                    <a:pt x="1642" y="2"/>
                    <a:pt x="1003" y="2"/>
                  </a:cubicBezTo>
                  <a:cubicBezTo>
                    <a:pt x="976" y="1"/>
                    <a:pt x="949" y="1"/>
                    <a:pt x="922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" name="Google Shape;3332;p84"/>
            <p:cNvSpPr/>
            <p:nvPr/>
          </p:nvSpPr>
          <p:spPr>
            <a:xfrm>
              <a:off x="2264800" y="4630125"/>
              <a:ext cx="62675" cy="39225"/>
            </a:xfrm>
            <a:custGeom>
              <a:avLst/>
              <a:gdLst/>
              <a:ahLst/>
              <a:cxnLst/>
              <a:rect l="l" t="t" r="r" b="b"/>
              <a:pathLst>
                <a:path w="2507" h="1569" extrusionOk="0">
                  <a:moveTo>
                    <a:pt x="1176" y="52"/>
                  </a:moveTo>
                  <a:cubicBezTo>
                    <a:pt x="675" y="87"/>
                    <a:pt x="1" y="1"/>
                    <a:pt x="1" y="813"/>
                  </a:cubicBezTo>
                  <a:cubicBezTo>
                    <a:pt x="1" y="1241"/>
                    <a:pt x="341" y="1568"/>
                    <a:pt x="742" y="1568"/>
                  </a:cubicBezTo>
                  <a:cubicBezTo>
                    <a:pt x="811" y="1568"/>
                    <a:pt x="881" y="1559"/>
                    <a:pt x="951" y="1539"/>
                  </a:cubicBezTo>
                  <a:cubicBezTo>
                    <a:pt x="1077" y="1515"/>
                    <a:pt x="1221" y="1513"/>
                    <a:pt x="1369" y="1513"/>
                  </a:cubicBezTo>
                  <a:cubicBezTo>
                    <a:pt x="1403" y="1513"/>
                    <a:pt x="1437" y="1513"/>
                    <a:pt x="1471" y="1513"/>
                  </a:cubicBezTo>
                  <a:cubicBezTo>
                    <a:pt x="1947" y="1513"/>
                    <a:pt x="2434" y="1491"/>
                    <a:pt x="2472" y="830"/>
                  </a:cubicBezTo>
                  <a:cubicBezTo>
                    <a:pt x="2506" y="52"/>
                    <a:pt x="1781" y="87"/>
                    <a:pt x="1176" y="52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3333;p84"/>
            <p:cNvSpPr/>
            <p:nvPr/>
          </p:nvSpPr>
          <p:spPr>
            <a:xfrm>
              <a:off x="1604225" y="2645350"/>
              <a:ext cx="56175" cy="38275"/>
            </a:xfrm>
            <a:custGeom>
              <a:avLst/>
              <a:gdLst/>
              <a:ahLst/>
              <a:cxnLst/>
              <a:rect l="l" t="t" r="r" b="b"/>
              <a:pathLst>
                <a:path w="2247" h="1531" extrusionOk="0">
                  <a:moveTo>
                    <a:pt x="1003" y="1"/>
                  </a:moveTo>
                  <a:cubicBezTo>
                    <a:pt x="536" y="35"/>
                    <a:pt x="0" y="1"/>
                    <a:pt x="17" y="554"/>
                  </a:cubicBezTo>
                  <a:cubicBezTo>
                    <a:pt x="17" y="1297"/>
                    <a:pt x="640" y="1452"/>
                    <a:pt x="1262" y="1522"/>
                  </a:cubicBezTo>
                  <a:cubicBezTo>
                    <a:pt x="1319" y="1528"/>
                    <a:pt x="1377" y="1531"/>
                    <a:pt x="1434" y="1531"/>
                  </a:cubicBezTo>
                  <a:cubicBezTo>
                    <a:pt x="1857" y="1531"/>
                    <a:pt x="2247" y="1352"/>
                    <a:pt x="2247" y="865"/>
                  </a:cubicBezTo>
                  <a:cubicBezTo>
                    <a:pt x="2247" y="18"/>
                    <a:pt x="1504" y="139"/>
                    <a:pt x="1003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" name="Google Shape;3334;p84"/>
            <p:cNvSpPr/>
            <p:nvPr/>
          </p:nvSpPr>
          <p:spPr>
            <a:xfrm>
              <a:off x="7045475" y="3384250"/>
              <a:ext cx="47375" cy="53550"/>
            </a:xfrm>
            <a:custGeom>
              <a:avLst/>
              <a:gdLst/>
              <a:ahLst/>
              <a:cxnLst/>
              <a:rect l="l" t="t" r="r" b="b"/>
              <a:pathLst>
                <a:path w="1895" h="2142" extrusionOk="0">
                  <a:moveTo>
                    <a:pt x="416" y="1"/>
                  </a:moveTo>
                  <a:cubicBezTo>
                    <a:pt x="93" y="1"/>
                    <a:pt x="0" y="338"/>
                    <a:pt x="63" y="618"/>
                  </a:cubicBezTo>
                  <a:cubicBezTo>
                    <a:pt x="201" y="1292"/>
                    <a:pt x="339" y="2035"/>
                    <a:pt x="1203" y="2139"/>
                  </a:cubicBezTo>
                  <a:cubicBezTo>
                    <a:pt x="1224" y="2141"/>
                    <a:pt x="1245" y="2142"/>
                    <a:pt x="1265" y="2142"/>
                  </a:cubicBezTo>
                  <a:cubicBezTo>
                    <a:pt x="1645" y="2142"/>
                    <a:pt x="1895" y="1835"/>
                    <a:pt x="1895" y="1327"/>
                  </a:cubicBezTo>
                  <a:cubicBezTo>
                    <a:pt x="1670" y="705"/>
                    <a:pt x="1273" y="169"/>
                    <a:pt x="529" y="13"/>
                  </a:cubicBezTo>
                  <a:cubicBezTo>
                    <a:pt x="489" y="5"/>
                    <a:pt x="451" y="1"/>
                    <a:pt x="416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" name="Google Shape;3335;p84"/>
            <p:cNvSpPr/>
            <p:nvPr/>
          </p:nvSpPr>
          <p:spPr>
            <a:xfrm>
              <a:off x="4291500" y="1250400"/>
              <a:ext cx="54900" cy="37900"/>
            </a:xfrm>
            <a:custGeom>
              <a:avLst/>
              <a:gdLst/>
              <a:ahLst/>
              <a:cxnLst/>
              <a:rect l="l" t="t" r="r" b="b"/>
              <a:pathLst>
                <a:path w="2196" h="1516" extrusionOk="0">
                  <a:moveTo>
                    <a:pt x="1013" y="0"/>
                  </a:moveTo>
                  <a:cubicBezTo>
                    <a:pt x="676" y="0"/>
                    <a:pt x="369" y="181"/>
                    <a:pt x="190" y="464"/>
                  </a:cubicBezTo>
                  <a:cubicBezTo>
                    <a:pt x="0" y="706"/>
                    <a:pt x="35" y="1034"/>
                    <a:pt x="259" y="1224"/>
                  </a:cubicBezTo>
                  <a:cubicBezTo>
                    <a:pt x="466" y="1444"/>
                    <a:pt x="678" y="1515"/>
                    <a:pt x="892" y="1515"/>
                  </a:cubicBezTo>
                  <a:cubicBezTo>
                    <a:pt x="1233" y="1515"/>
                    <a:pt x="1579" y="1336"/>
                    <a:pt x="1919" y="1293"/>
                  </a:cubicBezTo>
                  <a:cubicBezTo>
                    <a:pt x="2195" y="567"/>
                    <a:pt x="1901" y="153"/>
                    <a:pt x="1175" y="14"/>
                  </a:cubicBezTo>
                  <a:cubicBezTo>
                    <a:pt x="1121" y="5"/>
                    <a:pt x="1066" y="0"/>
                    <a:pt x="1013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" name="Google Shape;3336;p84"/>
            <p:cNvSpPr/>
            <p:nvPr/>
          </p:nvSpPr>
          <p:spPr>
            <a:xfrm>
              <a:off x="6323375" y="3314875"/>
              <a:ext cx="50125" cy="37325"/>
            </a:xfrm>
            <a:custGeom>
              <a:avLst/>
              <a:gdLst/>
              <a:ahLst/>
              <a:cxnLst/>
              <a:rect l="l" t="t" r="r" b="b"/>
              <a:pathLst>
                <a:path w="2005" h="1493" extrusionOk="0">
                  <a:moveTo>
                    <a:pt x="754" y="1"/>
                  </a:moveTo>
                  <a:cubicBezTo>
                    <a:pt x="409" y="1"/>
                    <a:pt x="93" y="129"/>
                    <a:pt x="52" y="542"/>
                  </a:cubicBezTo>
                  <a:cubicBezTo>
                    <a:pt x="0" y="1198"/>
                    <a:pt x="536" y="1371"/>
                    <a:pt x="1106" y="1492"/>
                  </a:cubicBezTo>
                  <a:cubicBezTo>
                    <a:pt x="1504" y="1475"/>
                    <a:pt x="1988" y="1440"/>
                    <a:pt x="1988" y="905"/>
                  </a:cubicBezTo>
                  <a:cubicBezTo>
                    <a:pt x="2005" y="317"/>
                    <a:pt x="1504" y="110"/>
                    <a:pt x="1020" y="23"/>
                  </a:cubicBezTo>
                  <a:cubicBezTo>
                    <a:pt x="932" y="9"/>
                    <a:pt x="842" y="1"/>
                    <a:pt x="754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3337;p84"/>
            <p:cNvSpPr/>
            <p:nvPr/>
          </p:nvSpPr>
          <p:spPr>
            <a:xfrm>
              <a:off x="6680225" y="1890750"/>
              <a:ext cx="46075" cy="42200"/>
            </a:xfrm>
            <a:custGeom>
              <a:avLst/>
              <a:gdLst/>
              <a:ahLst/>
              <a:cxnLst/>
              <a:rect l="l" t="t" r="r" b="b"/>
              <a:pathLst>
                <a:path w="1843" h="1688" extrusionOk="0">
                  <a:moveTo>
                    <a:pt x="1376" y="1"/>
                  </a:moveTo>
                  <a:cubicBezTo>
                    <a:pt x="1345" y="1"/>
                    <a:pt x="1312" y="4"/>
                    <a:pt x="1280" y="11"/>
                  </a:cubicBezTo>
                  <a:cubicBezTo>
                    <a:pt x="675" y="29"/>
                    <a:pt x="156" y="478"/>
                    <a:pt x="70" y="1083"/>
                  </a:cubicBezTo>
                  <a:cubicBezTo>
                    <a:pt x="1" y="1446"/>
                    <a:pt x="208" y="1670"/>
                    <a:pt x="675" y="1688"/>
                  </a:cubicBezTo>
                  <a:cubicBezTo>
                    <a:pt x="1193" y="1480"/>
                    <a:pt x="1643" y="1135"/>
                    <a:pt x="1781" y="513"/>
                  </a:cubicBezTo>
                  <a:cubicBezTo>
                    <a:pt x="1843" y="250"/>
                    <a:pt x="1642" y="1"/>
                    <a:pt x="1376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3338;p84"/>
            <p:cNvSpPr/>
            <p:nvPr/>
          </p:nvSpPr>
          <p:spPr>
            <a:xfrm>
              <a:off x="3550975" y="1955400"/>
              <a:ext cx="53600" cy="126175"/>
            </a:xfrm>
            <a:custGeom>
              <a:avLst/>
              <a:gdLst/>
              <a:ahLst/>
              <a:cxnLst/>
              <a:rect l="l" t="t" r="r" b="b"/>
              <a:pathLst>
                <a:path w="2144" h="5047" extrusionOk="0">
                  <a:moveTo>
                    <a:pt x="1297" y="0"/>
                  </a:moveTo>
                  <a:cubicBezTo>
                    <a:pt x="778" y="0"/>
                    <a:pt x="260" y="363"/>
                    <a:pt x="364" y="795"/>
                  </a:cubicBezTo>
                  <a:cubicBezTo>
                    <a:pt x="640" y="1850"/>
                    <a:pt x="122" y="2731"/>
                    <a:pt x="1" y="3491"/>
                  </a:cubicBezTo>
                  <a:cubicBezTo>
                    <a:pt x="70" y="4338"/>
                    <a:pt x="1" y="5047"/>
                    <a:pt x="951" y="5047"/>
                  </a:cubicBezTo>
                  <a:cubicBezTo>
                    <a:pt x="1781" y="5047"/>
                    <a:pt x="1971" y="4476"/>
                    <a:pt x="2040" y="3785"/>
                  </a:cubicBezTo>
                  <a:cubicBezTo>
                    <a:pt x="2144" y="2748"/>
                    <a:pt x="1642" y="1746"/>
                    <a:pt x="1936" y="692"/>
                  </a:cubicBezTo>
                  <a:cubicBezTo>
                    <a:pt x="2023" y="381"/>
                    <a:pt x="1712" y="0"/>
                    <a:pt x="1297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" name="Google Shape;3339;p84"/>
            <p:cNvSpPr/>
            <p:nvPr/>
          </p:nvSpPr>
          <p:spPr>
            <a:xfrm>
              <a:off x="3910000" y="2161475"/>
              <a:ext cx="93775" cy="45400"/>
            </a:xfrm>
            <a:custGeom>
              <a:avLst/>
              <a:gdLst/>
              <a:ahLst/>
              <a:cxnLst/>
              <a:rect l="l" t="t" r="r" b="b"/>
              <a:pathLst>
                <a:path w="3751" h="1816" extrusionOk="0">
                  <a:moveTo>
                    <a:pt x="1383" y="1"/>
                  </a:moveTo>
                  <a:cubicBezTo>
                    <a:pt x="778" y="87"/>
                    <a:pt x="1" y="18"/>
                    <a:pt x="122" y="640"/>
                  </a:cubicBezTo>
                  <a:cubicBezTo>
                    <a:pt x="329" y="1625"/>
                    <a:pt x="1297" y="1815"/>
                    <a:pt x="2195" y="1815"/>
                  </a:cubicBezTo>
                  <a:cubicBezTo>
                    <a:pt x="2835" y="1815"/>
                    <a:pt x="3751" y="1712"/>
                    <a:pt x="3613" y="951"/>
                  </a:cubicBezTo>
                  <a:cubicBezTo>
                    <a:pt x="3466" y="240"/>
                    <a:pt x="2970" y="188"/>
                    <a:pt x="2455" y="188"/>
                  </a:cubicBezTo>
                  <a:cubicBezTo>
                    <a:pt x="2366" y="188"/>
                    <a:pt x="2276" y="189"/>
                    <a:pt x="2187" y="189"/>
                  </a:cubicBezTo>
                  <a:cubicBezTo>
                    <a:pt x="1880" y="189"/>
                    <a:pt x="1588" y="170"/>
                    <a:pt x="1383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8" name="Google Shape;3340;p84"/>
            <p:cNvSpPr/>
            <p:nvPr/>
          </p:nvSpPr>
          <p:spPr>
            <a:xfrm>
              <a:off x="4125600" y="2173875"/>
              <a:ext cx="50575" cy="37600"/>
            </a:xfrm>
            <a:custGeom>
              <a:avLst/>
              <a:gdLst/>
              <a:ahLst/>
              <a:cxnLst/>
              <a:rect l="l" t="t" r="r" b="b"/>
              <a:pathLst>
                <a:path w="2023" h="1504" extrusionOk="0">
                  <a:moveTo>
                    <a:pt x="1294" y="1"/>
                  </a:moveTo>
                  <a:cubicBezTo>
                    <a:pt x="1249" y="1"/>
                    <a:pt x="1204" y="3"/>
                    <a:pt x="1158" y="6"/>
                  </a:cubicBezTo>
                  <a:cubicBezTo>
                    <a:pt x="691" y="144"/>
                    <a:pt x="0" y="109"/>
                    <a:pt x="17" y="904"/>
                  </a:cubicBezTo>
                  <a:cubicBezTo>
                    <a:pt x="17" y="1352"/>
                    <a:pt x="364" y="1503"/>
                    <a:pt x="748" y="1503"/>
                  </a:cubicBezTo>
                  <a:cubicBezTo>
                    <a:pt x="809" y="1503"/>
                    <a:pt x="872" y="1499"/>
                    <a:pt x="933" y="1492"/>
                  </a:cubicBezTo>
                  <a:cubicBezTo>
                    <a:pt x="1486" y="1440"/>
                    <a:pt x="2022" y="1233"/>
                    <a:pt x="2022" y="593"/>
                  </a:cubicBezTo>
                  <a:cubicBezTo>
                    <a:pt x="2022" y="156"/>
                    <a:pt x="1711" y="1"/>
                    <a:pt x="1294" y="1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9" name="Google Shape;3341;p84"/>
            <p:cNvSpPr/>
            <p:nvPr/>
          </p:nvSpPr>
          <p:spPr>
            <a:xfrm>
              <a:off x="3415775" y="2038325"/>
              <a:ext cx="44925" cy="38175"/>
            </a:xfrm>
            <a:custGeom>
              <a:avLst/>
              <a:gdLst/>
              <a:ahLst/>
              <a:cxnLst/>
              <a:rect l="l" t="t" r="r" b="b"/>
              <a:pathLst>
                <a:path w="1797" h="1527" extrusionOk="0">
                  <a:moveTo>
                    <a:pt x="812" y="0"/>
                  </a:moveTo>
                  <a:cubicBezTo>
                    <a:pt x="383" y="0"/>
                    <a:pt x="1" y="211"/>
                    <a:pt x="34" y="710"/>
                  </a:cubicBezTo>
                  <a:cubicBezTo>
                    <a:pt x="34" y="1164"/>
                    <a:pt x="400" y="1527"/>
                    <a:pt x="845" y="1527"/>
                  </a:cubicBezTo>
                  <a:cubicBezTo>
                    <a:pt x="874" y="1527"/>
                    <a:pt x="903" y="1525"/>
                    <a:pt x="933" y="1522"/>
                  </a:cubicBezTo>
                  <a:cubicBezTo>
                    <a:pt x="1382" y="1522"/>
                    <a:pt x="1745" y="1315"/>
                    <a:pt x="1797" y="796"/>
                  </a:cubicBezTo>
                  <a:cubicBezTo>
                    <a:pt x="1745" y="226"/>
                    <a:pt x="1330" y="19"/>
                    <a:pt x="864" y="1"/>
                  </a:cubicBezTo>
                  <a:cubicBezTo>
                    <a:pt x="847" y="1"/>
                    <a:pt x="829" y="0"/>
                    <a:pt x="812" y="0"/>
                  </a:cubicBezTo>
                  <a:close/>
                </a:path>
              </a:pathLst>
            </a:custGeom>
            <a:noFill/>
            <a:ln w="25400" cap="flat" cmpd="sng" algn="ctr">
              <a:solidFill>
                <a:srgbClr val="FFAB40"/>
              </a:solidFill>
              <a:prstDash val="solid"/>
              <a:headEnd type="none" w="sm" len="sm"/>
              <a:tailEnd type="none" w="sm" len="sm"/>
            </a:ln>
            <a:effectLst/>
          </p:spPr>
          <p:style>
            <a:lnRef idx="2">
              <a:srgbClr val="FFAB40"/>
            </a:lnRef>
            <a:fillRef idx="0">
              <a:srgbClr val="FFFFFF"/>
            </a:fillRef>
            <a:effectRef idx="0">
              <a:srgbClr val="FFFFFF"/>
            </a:effectRef>
            <a:fontRef idx="minor">
              <a:srgbClr val="000000"/>
            </a:fontRef>
          </p:style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0" name="Google Shape;3371;p84"/>
          <p:cNvSpPr/>
          <p:nvPr/>
        </p:nvSpPr>
        <p:spPr>
          <a:xfrm flipH="1">
            <a:off x="7847965" y="2683510"/>
            <a:ext cx="318135" cy="401320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" name="Google Shape;3371;p84"/>
          <p:cNvSpPr/>
          <p:nvPr/>
        </p:nvSpPr>
        <p:spPr>
          <a:xfrm rot="5940000" flipH="1">
            <a:off x="8108315" y="3177540"/>
            <a:ext cx="318135" cy="401320"/>
          </a:xfrm>
          <a:custGeom>
            <a:avLst/>
            <a:gdLst/>
            <a:ahLst/>
            <a:cxnLst/>
            <a:rect l="l" t="t" r="r" b="b"/>
            <a:pathLst>
              <a:path w="133027" h="195758" extrusionOk="0">
                <a:moveTo>
                  <a:pt x="65846" y="26249"/>
                </a:moveTo>
                <a:cubicBezTo>
                  <a:pt x="87201" y="26249"/>
                  <a:pt x="104108" y="43156"/>
                  <a:pt x="104108" y="64511"/>
                </a:cubicBezTo>
                <a:cubicBezTo>
                  <a:pt x="104108" y="85422"/>
                  <a:pt x="87201" y="102328"/>
                  <a:pt x="65846" y="102328"/>
                </a:cubicBezTo>
                <a:cubicBezTo>
                  <a:pt x="44936" y="102328"/>
                  <a:pt x="28029" y="85422"/>
                  <a:pt x="28029" y="64511"/>
                </a:cubicBezTo>
                <a:cubicBezTo>
                  <a:pt x="28029" y="43156"/>
                  <a:pt x="44936" y="26249"/>
                  <a:pt x="65846" y="26249"/>
                </a:cubicBezTo>
                <a:close/>
                <a:moveTo>
                  <a:pt x="66291" y="0"/>
                </a:moveTo>
                <a:cubicBezTo>
                  <a:pt x="29809" y="0"/>
                  <a:pt x="0" y="29809"/>
                  <a:pt x="0" y="66291"/>
                </a:cubicBezTo>
                <a:cubicBezTo>
                  <a:pt x="0" y="84977"/>
                  <a:pt x="18241" y="118345"/>
                  <a:pt x="18241" y="118345"/>
                </a:cubicBezTo>
                <a:lnTo>
                  <a:pt x="64066" y="195758"/>
                </a:lnTo>
                <a:lnTo>
                  <a:pt x="111671" y="119234"/>
                </a:lnTo>
                <a:cubicBezTo>
                  <a:pt x="111671" y="119234"/>
                  <a:pt x="133027" y="87201"/>
                  <a:pt x="133027" y="66291"/>
                </a:cubicBezTo>
                <a:cubicBezTo>
                  <a:pt x="133027" y="29809"/>
                  <a:pt x="103218" y="0"/>
                  <a:pt x="66291" y="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pic>
        <p:nvPicPr>
          <p:cNvPr id="62" name="Picture 10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p:blipFill>
        <p:spPr>
          <a:xfrm rot="-5400000">
            <a:off x="2401570" y="80645"/>
            <a:ext cx="1595755" cy="4718685"/>
          </a:xfrm>
          <a:prstGeom prst="rect">
            <a:avLst/>
          </a:prstGeom>
        </p:spPr>
      </p:pic>
      <p:sp>
        <p:nvSpPr>
          <p:cNvPr id="4" name="Google Shape;537;p50"/>
          <p:cNvSpPr txBox="1"/>
          <p:nvPr>
            <p:ph type="subTitle" idx="1"/>
          </p:nvPr>
        </p:nvSpPr>
        <p:spPr>
          <a:xfrm>
            <a:off x="1417955" y="1981200"/>
            <a:ext cx="3917950" cy="949960"/>
          </a:xfrm>
          <a:prstGeom prst="rect">
            <a:avLst/>
          </a:prstGeom>
        </p:spPr>
        <p:txBody>
          <a:bodyPr spcFirstLastPara="1" wrap="square" lIns="121912" tIns="121912" rIns="121912" bIns="121912" anchor="t" anchorCtr="0">
            <a:noAutofit/>
          </a:bodyPr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3200" b="1">
                <a:solidFill>
                  <a:schemeClr val="bg1">
                    <a:lumMod val="10000"/>
                  </a:schemeClr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C</a:t>
            </a:r>
            <a:r>
              <a:rPr sz="3200" b="1">
                <a:solidFill>
                  <a:schemeClr val="bg1">
                    <a:lumMod val="10000"/>
                  </a:schemeClr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onstituyen la principal causa de muerte en el mundo</a:t>
            </a:r>
            <a:endParaRPr sz="3200" b="1">
              <a:solidFill>
                <a:schemeClr val="bg1">
                  <a:lumMod val="10000"/>
                </a:schemeClr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6" name="Cuadro de texto 5"/>
          <p:cNvSpPr txBox="1"/>
          <p:nvPr/>
        </p:nvSpPr>
        <p:spPr>
          <a:xfrm>
            <a:off x="1017995" y="1768072"/>
            <a:ext cx="715715" cy="3505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s-VE" altLang="es-MX" sz="2400" b="1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ECV</a:t>
            </a:r>
            <a:endParaRPr lang="es-VE" altLang="es-MX" sz="2400" b="1">
              <a:solidFill>
                <a:srgbClr val="202020"/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pic>
        <p:nvPicPr>
          <p:cNvPr id="2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4625093">
            <a:off x="699183" y="3226145"/>
            <a:ext cx="964660" cy="478837"/>
          </a:xfrm>
          <a:prstGeom prst="rect">
            <a:avLst/>
          </a:prstGeom>
        </p:spPr>
      </p:pic>
      <p:sp>
        <p:nvSpPr>
          <p:cNvPr id="5" name="Cuadro de texto 4"/>
          <p:cNvSpPr txBox="1"/>
          <p:nvPr/>
        </p:nvSpPr>
        <p:spPr>
          <a:xfrm>
            <a:off x="8557260" y="1251585"/>
            <a:ext cx="1297305" cy="51498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p>
            <a:r>
              <a:rPr lang="es-VE" sz="3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26,49</a:t>
            </a:r>
            <a:r>
              <a:rPr sz="3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%</a:t>
            </a:r>
            <a:r>
              <a:rPr>
                <a:sym typeface="+mn-ea"/>
              </a:rPr>
              <a:t> </a:t>
            </a:r>
            <a:endParaRPr lang="es-MX" altLang="en-US">
              <a:sym typeface="+mn-ea"/>
            </a:endParaRPr>
          </a:p>
        </p:txBody>
      </p:sp>
      <p:sp>
        <p:nvSpPr>
          <p:cNvPr id="7" name="Cuadro de texto 6"/>
          <p:cNvSpPr txBox="1"/>
          <p:nvPr/>
        </p:nvSpPr>
        <p:spPr>
          <a:xfrm>
            <a:off x="8583930" y="3223895"/>
            <a:ext cx="1022350" cy="51498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p>
            <a:r>
              <a:rPr lang="es-VE" sz="3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13,29</a:t>
            </a:r>
            <a:r>
              <a:rPr sz="3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%</a:t>
            </a:r>
            <a:r>
              <a:rPr>
                <a:sym typeface="+mn-ea"/>
              </a:rPr>
              <a:t> </a:t>
            </a:r>
            <a:endParaRPr lang="es-MX" altLang="en-US">
              <a:sym typeface="+mn-ea"/>
            </a:endParaRPr>
          </a:p>
        </p:txBody>
      </p:sp>
      <p:sp>
        <p:nvSpPr>
          <p:cNvPr id="63" name="Cuadro de texto 62"/>
          <p:cNvSpPr txBox="1"/>
          <p:nvPr/>
        </p:nvSpPr>
        <p:spPr>
          <a:xfrm>
            <a:off x="6207760" y="2574925"/>
            <a:ext cx="1109345" cy="51498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p>
            <a:r>
              <a:rPr lang="es-VE" sz="3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29,01</a:t>
            </a:r>
            <a:r>
              <a:rPr sz="3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%</a:t>
            </a:r>
            <a:r>
              <a:rPr>
                <a:sym typeface="+mn-ea"/>
              </a:rPr>
              <a:t> </a:t>
            </a:r>
            <a:endParaRPr lang="es-MX" altLang="en-US">
              <a:sym typeface="+mn-ea"/>
            </a:endParaRPr>
          </a:p>
        </p:txBody>
      </p:sp>
      <p:sp>
        <p:nvSpPr>
          <p:cNvPr id="721" name="Google Shape;721;p63"/>
          <p:cNvSpPr/>
          <p:nvPr/>
        </p:nvSpPr>
        <p:spPr>
          <a:xfrm>
            <a:off x="1376680" y="3834130"/>
            <a:ext cx="5001895" cy="895985"/>
          </a:xfrm>
          <a:prstGeom prst="roundRect">
            <a:avLst>
              <a:gd name="adj" fmla="val 50000"/>
            </a:avLst>
          </a:prstGeom>
          <a:ln>
            <a:headEnd type="none" w="sm" len="sm"/>
            <a:tailEnd type="none" w="sm" len="sm"/>
          </a:ln>
        </p:spPr>
        <p:style>
          <a:lnRef idx="3">
            <a:schemeClr val="accent3"/>
          </a:lnRef>
          <a:fillRef idx="0">
            <a:srgbClr val="FFFFFF"/>
          </a:fillRef>
          <a:effectRef idx="0">
            <a:srgbClr val="FFFFFF"/>
          </a:effectRef>
          <a:fontRef idx="minor">
            <a:schemeClr val="lt1"/>
          </a:fontRef>
        </p:style>
        <p:txBody>
          <a:bodyPr spcFirstLastPara="1" wrap="square" lIns="121912" tIns="121912" rIns="121912" bIns="121912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64" name="Cuadro de texto 63"/>
          <p:cNvSpPr txBox="1"/>
          <p:nvPr/>
        </p:nvSpPr>
        <p:spPr>
          <a:xfrm>
            <a:off x="1547495" y="3810635"/>
            <a:ext cx="466026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0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La OMS estima que 17,9 millones de personas murieron por ECV en 2019, lo que representa el 32 % de todas las muertes en el mundo.</a:t>
            </a:r>
            <a:endParaRPr lang="es-VE" sz="2000">
              <a:solidFill>
                <a:srgbClr val="202020"/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65" name="Cuadro de texto 64"/>
          <p:cNvSpPr txBox="1"/>
          <p:nvPr/>
        </p:nvSpPr>
        <p:spPr>
          <a:xfrm>
            <a:off x="2334260" y="5137785"/>
            <a:ext cx="457771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sz="28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85% se debieron a infartos y accidentes cerebrovasculares</a:t>
            </a:r>
            <a:endParaRPr sz="2800">
              <a:solidFill>
                <a:srgbClr val="202020"/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66" name="Google Shape;721;p63"/>
          <p:cNvSpPr/>
          <p:nvPr/>
        </p:nvSpPr>
        <p:spPr>
          <a:xfrm>
            <a:off x="2153920" y="5133340"/>
            <a:ext cx="5001895" cy="895985"/>
          </a:xfrm>
          <a:prstGeom prst="roundRect">
            <a:avLst>
              <a:gd name="adj" fmla="val 50000"/>
            </a:avLst>
          </a:prstGeom>
          <a:ln>
            <a:headEnd type="none" w="sm" len="sm"/>
            <a:tailEnd type="none" w="sm" len="sm"/>
          </a:ln>
        </p:spPr>
        <p:style>
          <a:lnRef idx="3">
            <a:schemeClr val="accent3"/>
          </a:lnRef>
          <a:fillRef idx="0">
            <a:srgbClr val="FFFFFF"/>
          </a:fillRef>
          <a:effectRef idx="0">
            <a:srgbClr val="FFFFFF"/>
          </a:effectRef>
          <a:fontRef idx="minor">
            <a:schemeClr val="lt1"/>
          </a:fontRef>
        </p:style>
        <p:txBody>
          <a:bodyPr spcFirstLastPara="1" wrap="square" lIns="121912" tIns="121912" rIns="121912" bIns="121912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pic>
        <p:nvPicPr>
          <p:cNvPr id="67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2405093">
            <a:off x="1148128" y="4856825"/>
            <a:ext cx="964660" cy="478837"/>
          </a:xfrm>
          <a:prstGeom prst="rect">
            <a:avLst/>
          </a:prstGeom>
        </p:spPr>
      </p:pic>
      <p:sp>
        <p:nvSpPr>
          <p:cNvPr id="69" name="Cuadro de texto 68"/>
          <p:cNvSpPr txBox="1"/>
          <p:nvPr/>
        </p:nvSpPr>
        <p:spPr>
          <a:xfrm>
            <a:off x="2400300" y="314960"/>
            <a:ext cx="829627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VE" altLang="en-GB" sz="6600" b="1">
                <a:solidFill>
                  <a:srgbClr val="002060"/>
                </a:solidFill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Enfermedad cardiovascular</a:t>
            </a:r>
            <a:endParaRPr lang="es-VE" altLang="en-GB" sz="6600" b="1">
              <a:solidFill>
                <a:srgbClr val="002060"/>
              </a:solidFill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142" name="Shape 23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3" name="Google Shape;23143;p101"/>
          <p:cNvSpPr txBox="1"/>
          <p:nvPr>
            <p:ph type="title"/>
          </p:nvPr>
        </p:nvSpPr>
        <p:spPr>
          <a:xfrm>
            <a:off x="1983855" y="177058"/>
            <a:ext cx="7656800" cy="637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7200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Justificación </a:t>
            </a:r>
            <a:endParaRPr lang="es-VE" altLang="en-GB" sz="6000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grpSp>
        <p:nvGrpSpPr>
          <p:cNvPr id="23144" name="Google Shape;23144;p101"/>
          <p:cNvGrpSpPr/>
          <p:nvPr/>
        </p:nvGrpSpPr>
        <p:grpSpPr>
          <a:xfrm>
            <a:off x="7448643" y="900971"/>
            <a:ext cx="1809367" cy="28504"/>
            <a:chOff x="3018325" y="3484425"/>
            <a:chExt cx="798250" cy="12575"/>
          </a:xfrm>
        </p:grpSpPr>
        <p:sp>
          <p:nvSpPr>
            <p:cNvPr id="23145" name="Google Shape;23145;p101"/>
            <p:cNvSpPr/>
            <p:nvPr/>
          </p:nvSpPr>
          <p:spPr>
            <a:xfrm>
              <a:off x="3566825" y="348442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254" y="1"/>
                  </a:moveTo>
                  <a:cubicBezTo>
                    <a:pt x="124" y="1"/>
                    <a:pt x="0" y="101"/>
                    <a:pt x="1" y="252"/>
                  </a:cubicBezTo>
                  <a:cubicBezTo>
                    <a:pt x="1" y="389"/>
                    <a:pt x="112" y="502"/>
                    <a:pt x="249" y="502"/>
                  </a:cubicBezTo>
                  <a:cubicBezTo>
                    <a:pt x="250" y="502"/>
                    <a:pt x="251" y="502"/>
                    <a:pt x="251" y="502"/>
                  </a:cubicBezTo>
                  <a:cubicBezTo>
                    <a:pt x="474" y="502"/>
                    <a:pt x="586" y="232"/>
                    <a:pt x="429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46" name="Google Shape;23146;p101"/>
            <p:cNvSpPr/>
            <p:nvPr/>
          </p:nvSpPr>
          <p:spPr>
            <a:xfrm>
              <a:off x="3488475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475" y="502"/>
                    <a:pt x="586" y="232"/>
                    <a:pt x="428" y="75"/>
                  </a:cubicBezTo>
                  <a:cubicBezTo>
                    <a:pt x="377" y="24"/>
                    <a:pt x="315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47" name="Google Shape;23147;p101"/>
            <p:cNvSpPr/>
            <p:nvPr/>
          </p:nvSpPr>
          <p:spPr>
            <a:xfrm>
              <a:off x="3410100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2" y="502"/>
                  </a:cubicBezTo>
                  <a:cubicBezTo>
                    <a:pt x="475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48" name="Google Shape;23148;p101"/>
            <p:cNvSpPr/>
            <p:nvPr/>
          </p:nvSpPr>
          <p:spPr>
            <a:xfrm>
              <a:off x="3331775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0" y="101"/>
                    <a:pt x="0" y="252"/>
                  </a:cubicBezTo>
                  <a:cubicBezTo>
                    <a:pt x="0" y="390"/>
                    <a:pt x="113" y="502"/>
                    <a:pt x="251" y="502"/>
                  </a:cubicBezTo>
                  <a:cubicBezTo>
                    <a:pt x="473" y="502"/>
                    <a:pt x="586" y="232"/>
                    <a:pt x="428" y="75"/>
                  </a:cubicBezTo>
                  <a:cubicBezTo>
                    <a:pt x="377" y="24"/>
                    <a:pt x="314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49" name="Google Shape;23149;p101"/>
            <p:cNvSpPr/>
            <p:nvPr/>
          </p:nvSpPr>
          <p:spPr>
            <a:xfrm>
              <a:off x="3801875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2" y="502"/>
                  </a:cubicBezTo>
                  <a:cubicBezTo>
                    <a:pt x="475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0" name="Google Shape;23150;p101"/>
            <p:cNvSpPr/>
            <p:nvPr/>
          </p:nvSpPr>
          <p:spPr>
            <a:xfrm>
              <a:off x="3723550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0" y="101"/>
                    <a:pt x="0" y="252"/>
                  </a:cubicBezTo>
                  <a:cubicBezTo>
                    <a:pt x="0" y="390"/>
                    <a:pt x="113" y="502"/>
                    <a:pt x="250" y="502"/>
                  </a:cubicBezTo>
                  <a:cubicBezTo>
                    <a:pt x="473" y="502"/>
                    <a:pt x="585" y="232"/>
                    <a:pt x="428" y="75"/>
                  </a:cubicBezTo>
                  <a:cubicBezTo>
                    <a:pt x="377" y="24"/>
                    <a:pt x="314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1" name="Google Shape;23151;p101"/>
            <p:cNvSpPr/>
            <p:nvPr/>
          </p:nvSpPr>
          <p:spPr>
            <a:xfrm>
              <a:off x="3645175" y="348442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251" y="502"/>
                    <a:pt x="252" y="502"/>
                    <a:pt x="253" y="502"/>
                  </a:cubicBezTo>
                  <a:cubicBezTo>
                    <a:pt x="476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2" name="Google Shape;23152;p101"/>
            <p:cNvSpPr/>
            <p:nvPr/>
          </p:nvSpPr>
          <p:spPr>
            <a:xfrm>
              <a:off x="3253400" y="348442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251" y="502"/>
                    <a:pt x="252" y="502"/>
                    <a:pt x="253" y="502"/>
                  </a:cubicBezTo>
                  <a:cubicBezTo>
                    <a:pt x="476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3" name="Google Shape;23153;p101"/>
            <p:cNvSpPr/>
            <p:nvPr/>
          </p:nvSpPr>
          <p:spPr>
            <a:xfrm>
              <a:off x="3175075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3" y="1"/>
                  </a:moveTo>
                  <a:cubicBezTo>
                    <a:pt x="124" y="1"/>
                    <a:pt x="0" y="101"/>
                    <a:pt x="0" y="252"/>
                  </a:cubicBezTo>
                  <a:cubicBezTo>
                    <a:pt x="0" y="389"/>
                    <a:pt x="111" y="502"/>
                    <a:pt x="249" y="502"/>
                  </a:cubicBezTo>
                  <a:cubicBezTo>
                    <a:pt x="250" y="502"/>
                    <a:pt x="251" y="502"/>
                    <a:pt x="252" y="502"/>
                  </a:cubicBezTo>
                  <a:cubicBezTo>
                    <a:pt x="475" y="502"/>
                    <a:pt x="587" y="232"/>
                    <a:pt x="428" y="75"/>
                  </a:cubicBezTo>
                  <a:cubicBezTo>
                    <a:pt x="377" y="24"/>
                    <a:pt x="314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4" name="Google Shape;23154;p101"/>
            <p:cNvSpPr/>
            <p:nvPr/>
          </p:nvSpPr>
          <p:spPr>
            <a:xfrm>
              <a:off x="3096700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3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89"/>
                    <a:pt x="111" y="502"/>
                    <a:pt x="248" y="502"/>
                  </a:cubicBezTo>
                  <a:cubicBezTo>
                    <a:pt x="249" y="502"/>
                    <a:pt x="250" y="502"/>
                    <a:pt x="251" y="502"/>
                  </a:cubicBezTo>
                  <a:cubicBezTo>
                    <a:pt x="475" y="502"/>
                    <a:pt x="587" y="232"/>
                    <a:pt x="428" y="75"/>
                  </a:cubicBezTo>
                  <a:cubicBezTo>
                    <a:pt x="377" y="24"/>
                    <a:pt x="315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5" name="Google Shape;23155;p101"/>
            <p:cNvSpPr/>
            <p:nvPr/>
          </p:nvSpPr>
          <p:spPr>
            <a:xfrm>
              <a:off x="3018325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4" y="1"/>
                  </a:moveTo>
                  <a:cubicBezTo>
                    <a:pt x="125" y="1"/>
                    <a:pt x="1" y="101"/>
                    <a:pt x="1" y="252"/>
                  </a:cubicBezTo>
                  <a:cubicBezTo>
                    <a:pt x="1" y="390"/>
                    <a:pt x="113" y="502"/>
                    <a:pt x="253" y="502"/>
                  </a:cubicBezTo>
                  <a:cubicBezTo>
                    <a:pt x="475" y="502"/>
                    <a:pt x="588" y="232"/>
                    <a:pt x="430" y="75"/>
                  </a:cubicBezTo>
                  <a:cubicBezTo>
                    <a:pt x="378" y="24"/>
                    <a:pt x="316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23156" name="Google Shape;23156;p101"/>
          <p:cNvGrpSpPr/>
          <p:nvPr/>
        </p:nvGrpSpPr>
        <p:grpSpPr>
          <a:xfrm>
            <a:off x="2337740" y="712376"/>
            <a:ext cx="1809253" cy="28504"/>
            <a:chOff x="2940000" y="3484425"/>
            <a:chExt cx="798200" cy="12575"/>
          </a:xfrm>
        </p:grpSpPr>
        <p:sp>
          <p:nvSpPr>
            <p:cNvPr id="23157" name="Google Shape;23157;p101"/>
            <p:cNvSpPr/>
            <p:nvPr/>
          </p:nvSpPr>
          <p:spPr>
            <a:xfrm>
              <a:off x="3566825" y="348442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254" y="1"/>
                  </a:moveTo>
                  <a:cubicBezTo>
                    <a:pt x="124" y="1"/>
                    <a:pt x="0" y="101"/>
                    <a:pt x="1" y="252"/>
                  </a:cubicBezTo>
                  <a:cubicBezTo>
                    <a:pt x="1" y="389"/>
                    <a:pt x="112" y="502"/>
                    <a:pt x="249" y="502"/>
                  </a:cubicBezTo>
                  <a:cubicBezTo>
                    <a:pt x="250" y="502"/>
                    <a:pt x="251" y="502"/>
                    <a:pt x="251" y="502"/>
                  </a:cubicBezTo>
                  <a:cubicBezTo>
                    <a:pt x="474" y="502"/>
                    <a:pt x="586" y="232"/>
                    <a:pt x="429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8" name="Google Shape;23158;p101"/>
            <p:cNvSpPr/>
            <p:nvPr/>
          </p:nvSpPr>
          <p:spPr>
            <a:xfrm>
              <a:off x="3488475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475" y="502"/>
                    <a:pt x="586" y="232"/>
                    <a:pt x="428" y="75"/>
                  </a:cubicBezTo>
                  <a:cubicBezTo>
                    <a:pt x="377" y="24"/>
                    <a:pt x="315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59" name="Google Shape;23159;p101"/>
            <p:cNvSpPr/>
            <p:nvPr/>
          </p:nvSpPr>
          <p:spPr>
            <a:xfrm>
              <a:off x="3410100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2" y="502"/>
                  </a:cubicBezTo>
                  <a:cubicBezTo>
                    <a:pt x="475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0" name="Google Shape;23160;p101"/>
            <p:cNvSpPr/>
            <p:nvPr/>
          </p:nvSpPr>
          <p:spPr>
            <a:xfrm>
              <a:off x="3331775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0" y="101"/>
                    <a:pt x="0" y="252"/>
                  </a:cubicBezTo>
                  <a:cubicBezTo>
                    <a:pt x="0" y="390"/>
                    <a:pt x="113" y="502"/>
                    <a:pt x="251" y="502"/>
                  </a:cubicBezTo>
                  <a:cubicBezTo>
                    <a:pt x="473" y="502"/>
                    <a:pt x="586" y="232"/>
                    <a:pt x="428" y="75"/>
                  </a:cubicBezTo>
                  <a:cubicBezTo>
                    <a:pt x="377" y="24"/>
                    <a:pt x="314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1" name="Google Shape;23161;p101"/>
            <p:cNvSpPr/>
            <p:nvPr/>
          </p:nvSpPr>
          <p:spPr>
            <a:xfrm>
              <a:off x="3723550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0" y="101"/>
                    <a:pt x="0" y="252"/>
                  </a:cubicBezTo>
                  <a:cubicBezTo>
                    <a:pt x="0" y="390"/>
                    <a:pt x="113" y="502"/>
                    <a:pt x="250" y="502"/>
                  </a:cubicBezTo>
                  <a:cubicBezTo>
                    <a:pt x="473" y="502"/>
                    <a:pt x="585" y="232"/>
                    <a:pt x="428" y="75"/>
                  </a:cubicBezTo>
                  <a:cubicBezTo>
                    <a:pt x="377" y="24"/>
                    <a:pt x="314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2" name="Google Shape;23162;p101"/>
            <p:cNvSpPr/>
            <p:nvPr/>
          </p:nvSpPr>
          <p:spPr>
            <a:xfrm>
              <a:off x="3645175" y="348442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251" y="502"/>
                    <a:pt x="252" y="502"/>
                    <a:pt x="253" y="502"/>
                  </a:cubicBezTo>
                  <a:cubicBezTo>
                    <a:pt x="476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3" name="Google Shape;23163;p101"/>
            <p:cNvSpPr/>
            <p:nvPr/>
          </p:nvSpPr>
          <p:spPr>
            <a:xfrm>
              <a:off x="3253400" y="348442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254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251" y="502"/>
                    <a:pt x="252" y="502"/>
                    <a:pt x="253" y="502"/>
                  </a:cubicBezTo>
                  <a:cubicBezTo>
                    <a:pt x="476" y="502"/>
                    <a:pt x="587" y="232"/>
                    <a:pt x="430" y="75"/>
                  </a:cubicBezTo>
                  <a:cubicBezTo>
                    <a:pt x="378" y="24"/>
                    <a:pt x="315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4" name="Google Shape;23164;p101"/>
            <p:cNvSpPr/>
            <p:nvPr/>
          </p:nvSpPr>
          <p:spPr>
            <a:xfrm>
              <a:off x="3175075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3" y="1"/>
                  </a:moveTo>
                  <a:cubicBezTo>
                    <a:pt x="124" y="1"/>
                    <a:pt x="0" y="101"/>
                    <a:pt x="0" y="252"/>
                  </a:cubicBezTo>
                  <a:cubicBezTo>
                    <a:pt x="0" y="389"/>
                    <a:pt x="111" y="502"/>
                    <a:pt x="249" y="502"/>
                  </a:cubicBezTo>
                  <a:cubicBezTo>
                    <a:pt x="250" y="502"/>
                    <a:pt x="251" y="502"/>
                    <a:pt x="252" y="502"/>
                  </a:cubicBezTo>
                  <a:cubicBezTo>
                    <a:pt x="475" y="502"/>
                    <a:pt x="587" y="232"/>
                    <a:pt x="428" y="75"/>
                  </a:cubicBezTo>
                  <a:cubicBezTo>
                    <a:pt x="377" y="24"/>
                    <a:pt x="314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5" name="Google Shape;23165;p101"/>
            <p:cNvSpPr/>
            <p:nvPr/>
          </p:nvSpPr>
          <p:spPr>
            <a:xfrm>
              <a:off x="3096700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3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89"/>
                    <a:pt x="111" y="502"/>
                    <a:pt x="248" y="502"/>
                  </a:cubicBezTo>
                  <a:cubicBezTo>
                    <a:pt x="249" y="502"/>
                    <a:pt x="250" y="502"/>
                    <a:pt x="251" y="502"/>
                  </a:cubicBezTo>
                  <a:cubicBezTo>
                    <a:pt x="475" y="502"/>
                    <a:pt x="587" y="232"/>
                    <a:pt x="428" y="75"/>
                  </a:cubicBezTo>
                  <a:cubicBezTo>
                    <a:pt x="377" y="24"/>
                    <a:pt x="315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6" name="Google Shape;23166;p101"/>
            <p:cNvSpPr/>
            <p:nvPr/>
          </p:nvSpPr>
          <p:spPr>
            <a:xfrm>
              <a:off x="3018325" y="3484425"/>
              <a:ext cx="14700" cy="12575"/>
            </a:xfrm>
            <a:custGeom>
              <a:avLst/>
              <a:gdLst/>
              <a:ahLst/>
              <a:cxnLst/>
              <a:rect l="l" t="t" r="r" b="b"/>
              <a:pathLst>
                <a:path w="588" h="503" extrusionOk="0">
                  <a:moveTo>
                    <a:pt x="254" y="1"/>
                  </a:moveTo>
                  <a:cubicBezTo>
                    <a:pt x="125" y="1"/>
                    <a:pt x="1" y="101"/>
                    <a:pt x="1" y="252"/>
                  </a:cubicBezTo>
                  <a:cubicBezTo>
                    <a:pt x="1" y="390"/>
                    <a:pt x="113" y="502"/>
                    <a:pt x="253" y="502"/>
                  </a:cubicBezTo>
                  <a:cubicBezTo>
                    <a:pt x="475" y="502"/>
                    <a:pt x="588" y="232"/>
                    <a:pt x="430" y="75"/>
                  </a:cubicBezTo>
                  <a:cubicBezTo>
                    <a:pt x="378" y="24"/>
                    <a:pt x="316" y="1"/>
                    <a:pt x="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67" name="Google Shape;23167;p101"/>
            <p:cNvSpPr/>
            <p:nvPr/>
          </p:nvSpPr>
          <p:spPr>
            <a:xfrm>
              <a:off x="2940000" y="348442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253" y="1"/>
                  </a:moveTo>
                  <a:cubicBezTo>
                    <a:pt x="124" y="1"/>
                    <a:pt x="1" y="101"/>
                    <a:pt x="1" y="252"/>
                  </a:cubicBezTo>
                  <a:cubicBezTo>
                    <a:pt x="1" y="390"/>
                    <a:pt x="113" y="502"/>
                    <a:pt x="251" y="502"/>
                  </a:cubicBezTo>
                  <a:cubicBezTo>
                    <a:pt x="474" y="502"/>
                    <a:pt x="586" y="232"/>
                    <a:pt x="428" y="75"/>
                  </a:cubicBezTo>
                  <a:cubicBezTo>
                    <a:pt x="377" y="24"/>
                    <a:pt x="315" y="1"/>
                    <a:pt x="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3168" name="Google Shape;23168;p101"/>
          <p:cNvSpPr/>
          <p:nvPr/>
        </p:nvSpPr>
        <p:spPr>
          <a:xfrm>
            <a:off x="1983105" y="3496945"/>
            <a:ext cx="2287905" cy="2367915"/>
          </a:xfrm>
          <a:prstGeom prst="rect">
            <a:avLst/>
          </a:prstGeom>
          <a:solidFill>
            <a:srgbClr val="DEA5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23169" name="Google Shape;23169;p101"/>
          <p:cNvSpPr/>
          <p:nvPr/>
        </p:nvSpPr>
        <p:spPr>
          <a:xfrm>
            <a:off x="4964430" y="2816225"/>
            <a:ext cx="2484120" cy="2438400"/>
          </a:xfrm>
          <a:prstGeom prst="rect">
            <a:avLst/>
          </a:prstGeom>
        </p:spPr>
        <p:style>
          <a:lnRef idx="2">
            <a:schemeClr val="accent2"/>
          </a:lnRef>
          <a:fillRef idx="0">
            <a:srgbClr val="FFFFFF"/>
          </a:fillRef>
          <a:effectRef idx="0">
            <a:srgbClr val="FFFFFF"/>
          </a:effectRef>
          <a:fontRef idx="minor">
            <a:schemeClr val="lt1"/>
          </a:fontRef>
        </p:style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sp>
        <p:nvSpPr>
          <p:cNvPr id="23170" name="Google Shape;23170;p101"/>
          <p:cNvSpPr/>
          <p:nvPr/>
        </p:nvSpPr>
        <p:spPr>
          <a:xfrm>
            <a:off x="7886237" y="2137767"/>
            <a:ext cx="2227600" cy="2224800"/>
          </a:xfrm>
          <a:prstGeom prst="rect">
            <a:avLst/>
          </a:prstGeom>
          <a:solidFill>
            <a:srgbClr val="DEA5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/>
          </a:p>
        </p:txBody>
      </p:sp>
      <p:cxnSp>
        <p:nvCxnSpPr>
          <p:cNvPr id="23171" name="Google Shape;23171;p101"/>
          <p:cNvCxnSpPr/>
          <p:nvPr/>
        </p:nvCxnSpPr>
        <p:spPr>
          <a:xfrm rot="10800000" flipH="1" flipV="1">
            <a:off x="2043430" y="4609465"/>
            <a:ext cx="4163060" cy="645160"/>
          </a:xfrm>
          <a:prstGeom prst="bentConnector4">
            <a:avLst>
              <a:gd name="adj1" fmla="val -5720"/>
              <a:gd name="adj2" fmla="val 20935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72" name="Google Shape;23172;p101"/>
          <p:cNvCxnSpPr>
            <a:stCxn id="23169" idx="1"/>
            <a:endCxn id="23170" idx="0"/>
          </p:cNvCxnSpPr>
          <p:nvPr/>
        </p:nvCxnSpPr>
        <p:spPr>
          <a:xfrm rot="10800000" flipH="1">
            <a:off x="4964430" y="2138045"/>
            <a:ext cx="4035425" cy="1897380"/>
          </a:xfrm>
          <a:prstGeom prst="bentConnector4">
            <a:avLst>
              <a:gd name="adj1" fmla="val -5901"/>
              <a:gd name="adj2" fmla="val 112550"/>
            </a:avLst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173" name="Google Shape;23173;p101"/>
          <p:cNvCxnSpPr>
            <a:stCxn id="23170" idx="2"/>
          </p:cNvCxnSpPr>
          <p:nvPr/>
        </p:nvCxnSpPr>
        <p:spPr>
          <a:xfrm rot="-5400000" flipH="1">
            <a:off x="9930237" y="3432367"/>
            <a:ext cx="1675200" cy="3535600"/>
          </a:xfrm>
          <a:prstGeom prst="bentConnector2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174" name="Google Shape;23174;p101"/>
          <p:cNvCxnSpPr>
            <a:stCxn id="23168" idx="0"/>
          </p:cNvCxnSpPr>
          <p:nvPr/>
        </p:nvCxnSpPr>
        <p:spPr>
          <a:xfrm rot="5400000" flipH="1">
            <a:off x="1072788" y="1442333"/>
            <a:ext cx="834800" cy="3274000"/>
          </a:xfrm>
          <a:prstGeom prst="bentConnector2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triangle" w="med" len="med"/>
            <a:tailEnd type="none" w="med" len="med"/>
          </a:ln>
        </p:spPr>
      </p:cxnSp>
      <p:sp>
        <p:nvSpPr>
          <p:cNvPr id="23175" name="Google Shape;23175;p101"/>
          <p:cNvSpPr txBox="1"/>
          <p:nvPr/>
        </p:nvSpPr>
        <p:spPr>
          <a:xfrm>
            <a:off x="2073910" y="3677285"/>
            <a:ext cx="2037715" cy="566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sz="2400" b="1">
                <a:solidFill>
                  <a:schemeClr val="tx1"/>
                </a:solidFill>
                <a:latin typeface="Gabriola" panose="04040605051002020D02" pitchFamily="82" charset="0"/>
                <a:ea typeface="Poppins SemiBold" panose="00000300000000000000"/>
                <a:cs typeface="Gabriola" panose="04040605051002020D02" pitchFamily="82" charset="0"/>
                <a:sym typeface="Poppins SemiBold" panose="00000300000000000000"/>
              </a:rPr>
              <a:t>Dislipidemia</a:t>
            </a:r>
            <a:endParaRPr lang="es-VE" sz="2400" b="1">
              <a:solidFill>
                <a:schemeClr val="tx1"/>
              </a:solidFill>
              <a:latin typeface="Gabriola" panose="04040605051002020D02" pitchFamily="82" charset="0"/>
              <a:ea typeface="Poppins SemiBold" panose="00000300000000000000"/>
              <a:cs typeface="Gabriola" panose="04040605051002020D02" pitchFamily="82" charset="0"/>
              <a:sym typeface="Poppins SemiBold" panose="00000300000000000000"/>
            </a:endParaRPr>
          </a:p>
        </p:txBody>
      </p:sp>
      <p:sp>
        <p:nvSpPr>
          <p:cNvPr id="23176" name="Google Shape;23176;p101"/>
          <p:cNvSpPr txBox="1"/>
          <p:nvPr/>
        </p:nvSpPr>
        <p:spPr>
          <a:xfrm>
            <a:off x="1898015" y="4415155"/>
            <a:ext cx="2575560" cy="1171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VE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+mn-ea"/>
              </a:rPr>
              <a:t>C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+mn-ea"/>
              </a:rPr>
              <a:t>onstituyen el principal factor determinante para desarrollar una patolog</a:t>
            </a:r>
            <a:r>
              <a:rPr lang="en-US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+mn-ea"/>
              </a:rPr>
              <a:t>í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+mn-ea"/>
              </a:rPr>
              <a:t>a cardiovascular, son subdiagnosticadas y subtratadas</a:t>
            </a:r>
            <a:endParaRPr lang="en-US" altLang="es-MX">
              <a:solidFill>
                <a:schemeClr val="tx1"/>
              </a:solidFill>
              <a:latin typeface="Gabriola" panose="04040605051002020D02" pitchFamily="82" charset="0"/>
              <a:ea typeface="Poppins Light" panose="0000030000000000000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23177" name="Google Shape;23177;p101"/>
          <p:cNvSpPr txBox="1"/>
          <p:nvPr/>
        </p:nvSpPr>
        <p:spPr>
          <a:xfrm>
            <a:off x="5047615" y="2873375"/>
            <a:ext cx="2293620" cy="464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2400" b="1">
                <a:solidFill>
                  <a:schemeClr val="tx1"/>
                </a:solidFill>
                <a:latin typeface="Gabriola" panose="04040605051002020D02" pitchFamily="82" charset="0"/>
                <a:ea typeface="Poppins SemiBold" panose="00000300000000000000"/>
                <a:cs typeface="Gabriola" panose="04040605051002020D02" pitchFamily="82" charset="0"/>
                <a:sym typeface="Poppins SemiBold" panose="00000300000000000000"/>
              </a:rPr>
              <a:t>Aterosclerosis</a:t>
            </a:r>
            <a:endParaRPr lang="es-VE" altLang="en-GB" sz="2400" b="1">
              <a:solidFill>
                <a:schemeClr val="tx1"/>
              </a:solidFill>
              <a:latin typeface="Gabriola" panose="04040605051002020D02" pitchFamily="82" charset="0"/>
              <a:ea typeface="Poppins SemiBold" panose="00000300000000000000"/>
              <a:cs typeface="Gabriola" panose="04040605051002020D02" pitchFamily="82" charset="0"/>
              <a:sym typeface="Poppins SemiBold" panose="00000300000000000000"/>
            </a:endParaRPr>
          </a:p>
        </p:txBody>
      </p:sp>
      <p:sp>
        <p:nvSpPr>
          <p:cNvPr id="23178" name="Google Shape;23178;p101"/>
          <p:cNvSpPr txBox="1"/>
          <p:nvPr/>
        </p:nvSpPr>
        <p:spPr>
          <a:xfrm>
            <a:off x="4965065" y="3491865"/>
            <a:ext cx="2482850" cy="1604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 factores m</a:t>
            </a:r>
            <a:r>
              <a:rPr lang="en-US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á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s importantes que incrementa la posibilidad de desarrollar ECV</a:t>
            </a:r>
            <a:r>
              <a:rPr lang="es-VE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 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 En este sentido, es importante conocer el perfil lip</a:t>
            </a:r>
            <a:r>
              <a:rPr lang="en-US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í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dico y los </a:t>
            </a:r>
            <a:r>
              <a:rPr lang="en-US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í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ndices aterog</a:t>
            </a:r>
            <a:r>
              <a:rPr lang="en-US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é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nicos </a:t>
            </a:r>
            <a:endParaRPr lang="en-US" altLang="es-MX">
              <a:solidFill>
                <a:schemeClr val="tx1"/>
              </a:solidFill>
              <a:latin typeface="Gabriola" panose="04040605051002020D02" pitchFamily="82" charset="0"/>
              <a:ea typeface="Poppins Light" panose="00000300000000000000"/>
              <a:cs typeface="Gabriola" panose="04040605051002020D02" pitchFamily="82" charset="0"/>
              <a:sym typeface="Poppins Light" panose="00000300000000000000"/>
            </a:endParaRPr>
          </a:p>
        </p:txBody>
      </p:sp>
      <p:sp>
        <p:nvSpPr>
          <p:cNvPr id="23179" name="Google Shape;23179;p101"/>
          <p:cNvSpPr txBox="1"/>
          <p:nvPr/>
        </p:nvSpPr>
        <p:spPr>
          <a:xfrm>
            <a:off x="8078800" y="2379052"/>
            <a:ext cx="1848400" cy="4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2400" b="1">
                <a:solidFill>
                  <a:schemeClr val="tx1"/>
                </a:solidFill>
                <a:latin typeface="Gabriola" panose="04040605051002020D02" pitchFamily="82" charset="0"/>
                <a:ea typeface="Poppins SemiBold" panose="00000300000000000000"/>
                <a:cs typeface="Gabriola" panose="04040605051002020D02" pitchFamily="82" charset="0"/>
                <a:sym typeface="Poppins SemiBold" panose="00000300000000000000"/>
              </a:rPr>
              <a:t>Venezuela</a:t>
            </a:r>
            <a:endParaRPr lang="es-VE" altLang="en-GB" sz="2400" b="1">
              <a:solidFill>
                <a:schemeClr val="tx1"/>
              </a:solidFill>
              <a:latin typeface="Gabriola" panose="04040605051002020D02" pitchFamily="82" charset="0"/>
              <a:ea typeface="Poppins SemiBold" panose="00000300000000000000"/>
              <a:cs typeface="Gabriola" panose="04040605051002020D02" pitchFamily="82" charset="0"/>
              <a:sym typeface="Poppins SemiBold" panose="00000300000000000000"/>
            </a:endParaRPr>
          </a:p>
        </p:txBody>
      </p:sp>
      <p:sp>
        <p:nvSpPr>
          <p:cNvPr id="23180" name="Google Shape;23180;p101"/>
          <p:cNvSpPr txBox="1"/>
          <p:nvPr/>
        </p:nvSpPr>
        <p:spPr>
          <a:xfrm>
            <a:off x="7886065" y="3190240"/>
            <a:ext cx="2228215" cy="1171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-VE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S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eg</a:t>
            </a:r>
            <a:r>
              <a:rPr lang="en-US" altLang="en-US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ú</a:t>
            </a:r>
            <a:r>
              <a:rPr lang="en-US" altLang="es-MX">
                <a:solidFill>
                  <a:schemeClr val="tx1"/>
                </a:solidFill>
                <a:latin typeface="Gabriola" panose="04040605051002020D02" pitchFamily="82" charset="0"/>
                <a:ea typeface="Poppins Light" panose="00000300000000000000"/>
                <a:cs typeface="Gabriola" panose="04040605051002020D02" pitchFamily="82" charset="0"/>
                <a:sym typeface="Poppins Light" panose="00000300000000000000"/>
              </a:rPr>
              <a:t>n reporte emitido por el MPPS, la mortalidad por ECV ocupa el primer lugar</a:t>
            </a:r>
            <a:endParaRPr lang="en-US" altLang="es-MX">
              <a:solidFill>
                <a:schemeClr val="tx1"/>
              </a:solidFill>
              <a:latin typeface="Gabriola" panose="04040605051002020D02" pitchFamily="82" charset="0"/>
              <a:ea typeface="Poppins Light" panose="00000300000000000000"/>
              <a:cs typeface="Gabriola" panose="04040605051002020D02" pitchFamily="82" charset="0"/>
              <a:sym typeface="Poppins Light" panose="00000300000000000000"/>
            </a:endParaRPr>
          </a:p>
        </p:txBody>
      </p:sp>
      <p:grpSp>
        <p:nvGrpSpPr>
          <p:cNvPr id="23181" name="Google Shape;23181;p101"/>
          <p:cNvGrpSpPr/>
          <p:nvPr/>
        </p:nvGrpSpPr>
        <p:grpSpPr>
          <a:xfrm>
            <a:off x="2337724" y="4304836"/>
            <a:ext cx="1638619" cy="141831"/>
            <a:chOff x="3465975" y="2270276"/>
            <a:chExt cx="1986364" cy="171929"/>
          </a:xfrm>
        </p:grpSpPr>
        <p:sp>
          <p:nvSpPr>
            <p:cNvPr id="23182" name="Google Shape;23182;p101"/>
            <p:cNvSpPr/>
            <p:nvPr/>
          </p:nvSpPr>
          <p:spPr>
            <a:xfrm rot="-5400000">
              <a:off x="3725184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3" name="Google Shape;23183;p101"/>
            <p:cNvSpPr/>
            <p:nvPr/>
          </p:nvSpPr>
          <p:spPr>
            <a:xfrm rot="-5400000">
              <a:off x="3984394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4" name="Google Shape;23184;p101"/>
            <p:cNvSpPr/>
            <p:nvPr/>
          </p:nvSpPr>
          <p:spPr>
            <a:xfrm rot="-5400000">
              <a:off x="4243603" y="2270305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5" name="Google Shape;23185;p101"/>
            <p:cNvSpPr/>
            <p:nvPr/>
          </p:nvSpPr>
          <p:spPr>
            <a:xfrm rot="-5400000">
              <a:off x="4502812" y="2270305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6" name="Google Shape;23186;p101"/>
            <p:cNvSpPr/>
            <p:nvPr/>
          </p:nvSpPr>
          <p:spPr>
            <a:xfrm rot="-5400000">
              <a:off x="4762021" y="2270305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7" name="Google Shape;23187;p101"/>
            <p:cNvSpPr/>
            <p:nvPr/>
          </p:nvSpPr>
          <p:spPr>
            <a:xfrm rot="-5400000">
              <a:off x="3465975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8" name="Google Shape;23188;p101"/>
            <p:cNvSpPr/>
            <p:nvPr/>
          </p:nvSpPr>
          <p:spPr>
            <a:xfrm rot="-5400000">
              <a:off x="5021230" y="2270276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189" name="Google Shape;23189;p101"/>
            <p:cNvSpPr/>
            <p:nvPr/>
          </p:nvSpPr>
          <p:spPr>
            <a:xfrm rot="-5400000">
              <a:off x="5280440" y="2270276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23190" name="Google Shape;23190;p101"/>
          <p:cNvGrpSpPr/>
          <p:nvPr/>
        </p:nvGrpSpPr>
        <p:grpSpPr>
          <a:xfrm>
            <a:off x="5435128" y="3353759"/>
            <a:ext cx="1638619" cy="141831"/>
            <a:chOff x="3465975" y="2270276"/>
            <a:chExt cx="1986364" cy="171929"/>
          </a:xfrm>
        </p:grpSpPr>
        <p:sp>
          <p:nvSpPr>
            <p:cNvPr id="23191" name="Google Shape;23191;p101"/>
            <p:cNvSpPr/>
            <p:nvPr/>
          </p:nvSpPr>
          <p:spPr>
            <a:xfrm rot="-5400000">
              <a:off x="3725184" y="2270305"/>
              <a:ext cx="171900" cy="1719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2" name="Google Shape;23192;p101"/>
            <p:cNvSpPr/>
            <p:nvPr/>
          </p:nvSpPr>
          <p:spPr>
            <a:xfrm rot="-5400000">
              <a:off x="3984394" y="2270305"/>
              <a:ext cx="171900" cy="1719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3" name="Google Shape;23193;p101"/>
            <p:cNvSpPr/>
            <p:nvPr/>
          </p:nvSpPr>
          <p:spPr>
            <a:xfrm rot="-5400000">
              <a:off x="4243603" y="2270305"/>
              <a:ext cx="171900" cy="17190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4" name="Google Shape;23194;p101"/>
            <p:cNvSpPr/>
            <p:nvPr/>
          </p:nvSpPr>
          <p:spPr>
            <a:xfrm rot="-5400000">
              <a:off x="4502812" y="2270305"/>
              <a:ext cx="171900" cy="171900"/>
            </a:xfrm>
            <a:prstGeom prst="ellipse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5" name="Google Shape;23195;p101"/>
            <p:cNvSpPr/>
            <p:nvPr/>
          </p:nvSpPr>
          <p:spPr>
            <a:xfrm rot="-5400000">
              <a:off x="4762021" y="2270305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6" name="Google Shape;23196;p101"/>
            <p:cNvSpPr/>
            <p:nvPr/>
          </p:nvSpPr>
          <p:spPr>
            <a:xfrm rot="-5400000">
              <a:off x="3465975" y="2270305"/>
              <a:ext cx="171900" cy="171900"/>
            </a:xfrm>
            <a:prstGeom prst="ellipse">
              <a:avLst/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7" name="Google Shape;23197;p101"/>
            <p:cNvSpPr/>
            <p:nvPr/>
          </p:nvSpPr>
          <p:spPr>
            <a:xfrm rot="-5400000">
              <a:off x="5021230" y="2270276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  <p:sp>
          <p:nvSpPr>
            <p:cNvPr id="23198" name="Google Shape;23198;p101"/>
            <p:cNvSpPr/>
            <p:nvPr/>
          </p:nvSpPr>
          <p:spPr>
            <a:xfrm rot="-5400000">
              <a:off x="5280440" y="2270276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solidFill>
                  <a:srgbClr val="E5AC77"/>
                </a:solidFill>
              </a:endParaRPr>
            </a:p>
          </p:txBody>
        </p:sp>
      </p:grpSp>
      <p:grpSp>
        <p:nvGrpSpPr>
          <p:cNvPr id="23199" name="Google Shape;23199;p101"/>
          <p:cNvGrpSpPr/>
          <p:nvPr/>
        </p:nvGrpSpPr>
        <p:grpSpPr>
          <a:xfrm>
            <a:off x="8183691" y="2945869"/>
            <a:ext cx="1638619" cy="141831"/>
            <a:chOff x="3465975" y="2270276"/>
            <a:chExt cx="1986364" cy="171929"/>
          </a:xfrm>
        </p:grpSpPr>
        <p:sp>
          <p:nvSpPr>
            <p:cNvPr id="23200" name="Google Shape;23200;p101"/>
            <p:cNvSpPr/>
            <p:nvPr/>
          </p:nvSpPr>
          <p:spPr>
            <a:xfrm rot="-5400000">
              <a:off x="3725184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1" name="Google Shape;23201;p101"/>
            <p:cNvSpPr/>
            <p:nvPr/>
          </p:nvSpPr>
          <p:spPr>
            <a:xfrm rot="-5400000">
              <a:off x="3984394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2" name="Google Shape;23202;p101"/>
            <p:cNvSpPr/>
            <p:nvPr/>
          </p:nvSpPr>
          <p:spPr>
            <a:xfrm rot="-5400000">
              <a:off x="4243603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3" name="Google Shape;23203;p101"/>
            <p:cNvSpPr/>
            <p:nvPr/>
          </p:nvSpPr>
          <p:spPr>
            <a:xfrm rot="-5400000">
              <a:off x="4502812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4" name="Google Shape;23204;p101"/>
            <p:cNvSpPr/>
            <p:nvPr/>
          </p:nvSpPr>
          <p:spPr>
            <a:xfrm rot="-5400000">
              <a:off x="4762021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5" name="Google Shape;23205;p101"/>
            <p:cNvSpPr/>
            <p:nvPr/>
          </p:nvSpPr>
          <p:spPr>
            <a:xfrm rot="-5400000">
              <a:off x="3465975" y="2270305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6" name="Google Shape;23206;p101"/>
            <p:cNvSpPr/>
            <p:nvPr/>
          </p:nvSpPr>
          <p:spPr>
            <a:xfrm rot="-5400000">
              <a:off x="5021230" y="2270276"/>
              <a:ext cx="171900" cy="171900"/>
            </a:xfrm>
            <a:prstGeom prst="ellipse">
              <a:avLst/>
            </a:pr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23207" name="Google Shape;23207;p101"/>
            <p:cNvSpPr/>
            <p:nvPr/>
          </p:nvSpPr>
          <p:spPr>
            <a:xfrm rot="-5400000">
              <a:off x="5280440" y="2270276"/>
              <a:ext cx="171900" cy="171900"/>
            </a:xfrm>
            <a:prstGeom prst="ellipse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sp>
        <p:nvSpPr>
          <p:cNvPr id="23210" name="Google Shape;23210;p101">
            <a:hlinkClick r:id="" action="ppaction://hlinkshowjump?jump=nextslide"/>
          </p:cNvPr>
          <p:cNvSpPr/>
          <p:nvPr/>
        </p:nvSpPr>
        <p:spPr>
          <a:xfrm>
            <a:off x="6347552" y="6384692"/>
            <a:ext cx="223235" cy="220097"/>
          </a:xfrm>
          <a:custGeom>
            <a:avLst/>
            <a:gdLst/>
            <a:ahLst/>
            <a:cxnLst/>
            <a:rect l="l" t="t" r="r" b="b"/>
            <a:pathLst>
              <a:path w="72479" h="71460" extrusionOk="0">
                <a:moveTo>
                  <a:pt x="42259" y="23045"/>
                </a:moveTo>
                <a:cubicBezTo>
                  <a:pt x="42886" y="23045"/>
                  <a:pt x="43532" y="23291"/>
                  <a:pt x="44101" y="23878"/>
                </a:cubicBezTo>
                <a:lnTo>
                  <a:pt x="53858" y="33862"/>
                </a:lnTo>
                <a:cubicBezTo>
                  <a:pt x="54919" y="34941"/>
                  <a:pt x="54899" y="36646"/>
                  <a:pt x="53838" y="37706"/>
                </a:cubicBezTo>
                <a:lnTo>
                  <a:pt x="43856" y="47690"/>
                </a:lnTo>
                <a:cubicBezTo>
                  <a:pt x="43286" y="48260"/>
                  <a:pt x="42645" y="48500"/>
                  <a:pt x="42024" y="48500"/>
                </a:cubicBezTo>
                <a:cubicBezTo>
                  <a:pt x="39924" y="48500"/>
                  <a:pt x="38061" y="45756"/>
                  <a:pt x="39991" y="43826"/>
                </a:cubicBezTo>
                <a:lnTo>
                  <a:pt x="44992" y="38805"/>
                </a:lnTo>
                <a:lnTo>
                  <a:pt x="21806" y="38805"/>
                </a:lnTo>
                <a:cubicBezTo>
                  <a:pt x="20139" y="38805"/>
                  <a:pt x="18755" y="37423"/>
                  <a:pt x="18755" y="35774"/>
                </a:cubicBezTo>
                <a:cubicBezTo>
                  <a:pt x="18755" y="34127"/>
                  <a:pt x="20139" y="32743"/>
                  <a:pt x="21806" y="32743"/>
                </a:cubicBezTo>
                <a:lnTo>
                  <a:pt x="45124" y="32743"/>
                </a:lnTo>
                <a:lnTo>
                  <a:pt x="40199" y="27686"/>
                </a:lnTo>
                <a:cubicBezTo>
                  <a:pt x="38305" y="25764"/>
                  <a:pt x="40175" y="23045"/>
                  <a:pt x="42259" y="23045"/>
                </a:cubicBezTo>
                <a:close/>
                <a:moveTo>
                  <a:pt x="36745" y="0"/>
                </a:moveTo>
                <a:cubicBezTo>
                  <a:pt x="30959" y="0"/>
                  <a:pt x="25187" y="1391"/>
                  <a:pt x="20043" y="4101"/>
                </a:cubicBezTo>
                <a:cubicBezTo>
                  <a:pt x="12958" y="7834"/>
                  <a:pt x="7219" y="13971"/>
                  <a:pt x="3979" y="21283"/>
                </a:cubicBezTo>
                <a:cubicBezTo>
                  <a:pt x="589" y="28917"/>
                  <a:pt x="1" y="37669"/>
                  <a:pt x="2312" y="45682"/>
                </a:cubicBezTo>
                <a:cubicBezTo>
                  <a:pt x="4529" y="53411"/>
                  <a:pt x="9417" y="60269"/>
                  <a:pt x="15951" y="64929"/>
                </a:cubicBezTo>
                <a:cubicBezTo>
                  <a:pt x="22102" y="69309"/>
                  <a:pt x="29367" y="71459"/>
                  <a:pt x="36616" y="71459"/>
                </a:cubicBezTo>
                <a:cubicBezTo>
                  <a:pt x="45510" y="71459"/>
                  <a:pt x="54379" y="68223"/>
                  <a:pt x="61132" y="61898"/>
                </a:cubicBezTo>
                <a:cubicBezTo>
                  <a:pt x="68331" y="55172"/>
                  <a:pt x="72478" y="45625"/>
                  <a:pt x="72478" y="35774"/>
                </a:cubicBezTo>
                <a:cubicBezTo>
                  <a:pt x="72478" y="19124"/>
                  <a:pt x="60506" y="4272"/>
                  <a:pt x="44215" y="787"/>
                </a:cubicBezTo>
                <a:cubicBezTo>
                  <a:pt x="41755" y="260"/>
                  <a:pt x="39249" y="0"/>
                  <a:pt x="367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08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Google Shape;1009;p40"/>
          <p:cNvSpPr txBox="1"/>
          <p:nvPr>
            <p:ph type="title"/>
          </p:nvPr>
        </p:nvSpPr>
        <p:spPr>
          <a:xfrm>
            <a:off x="1453515" y="576580"/>
            <a:ext cx="7515860" cy="1511935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8000">
                <a:latin typeface="Gabriola" panose="04040605051002020D02" pitchFamily="82" charset="0"/>
                <a:cs typeface="Gabriola" panose="04040605051002020D02" pitchFamily="82" charset="0"/>
              </a:rPr>
              <a:t>Objetivo general</a:t>
            </a:r>
            <a:endParaRPr lang="es-VE" altLang="en-GB" sz="80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grpSp>
        <p:nvGrpSpPr>
          <p:cNvPr id="1011" name="Google Shape;1011;p40"/>
          <p:cNvGrpSpPr/>
          <p:nvPr/>
        </p:nvGrpSpPr>
        <p:grpSpPr>
          <a:xfrm>
            <a:off x="-291833" y="-67200"/>
            <a:ext cx="2510000" cy="2794000"/>
            <a:chOff x="-218875" y="-50400"/>
            <a:chExt cx="1882500" cy="2095500"/>
          </a:xfrm>
        </p:grpSpPr>
        <p:sp>
          <p:nvSpPr>
            <p:cNvPr id="1012" name="Google Shape;1012;p40"/>
            <p:cNvSpPr/>
            <p:nvPr/>
          </p:nvSpPr>
          <p:spPr>
            <a:xfrm>
              <a:off x="-218875" y="890850"/>
              <a:ext cx="1882500" cy="213000"/>
            </a:xfrm>
            <a:prstGeom prst="roundRect">
              <a:avLst>
                <a:gd name="adj" fmla="val 50000"/>
              </a:avLst>
            </a:prstGeom>
            <a:solidFill>
              <a:srgbClr val="516CEE">
                <a:alpha val="60759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grpSp>
          <p:nvGrpSpPr>
            <p:cNvPr id="1013" name="Google Shape;1013;p40"/>
            <p:cNvGrpSpPr/>
            <p:nvPr/>
          </p:nvGrpSpPr>
          <p:grpSpPr>
            <a:xfrm>
              <a:off x="229313" y="-50400"/>
              <a:ext cx="986125" cy="2095500"/>
              <a:chOff x="7631225" y="2241175"/>
              <a:chExt cx="986125" cy="2095500"/>
            </a:xfrm>
          </p:grpSpPr>
          <p:cxnSp>
            <p:nvCxnSpPr>
              <p:cNvPr id="1014" name="Google Shape;1014;p40"/>
              <p:cNvCxnSpPr/>
              <p:nvPr/>
            </p:nvCxnSpPr>
            <p:spPr>
              <a:xfrm>
                <a:off x="763122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5" name="Google Shape;1015;p40"/>
              <p:cNvCxnSpPr/>
              <p:nvPr/>
            </p:nvCxnSpPr>
            <p:spPr>
              <a:xfrm>
                <a:off x="770708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6" name="Google Shape;1016;p40"/>
              <p:cNvCxnSpPr/>
              <p:nvPr/>
            </p:nvCxnSpPr>
            <p:spPr>
              <a:xfrm>
                <a:off x="778293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7" name="Google Shape;1017;p40"/>
              <p:cNvCxnSpPr/>
              <p:nvPr/>
            </p:nvCxnSpPr>
            <p:spPr>
              <a:xfrm>
                <a:off x="7858792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8" name="Google Shape;1018;p40"/>
              <p:cNvCxnSpPr/>
              <p:nvPr/>
            </p:nvCxnSpPr>
            <p:spPr>
              <a:xfrm>
                <a:off x="801050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19" name="Google Shape;1019;p40"/>
              <p:cNvCxnSpPr/>
              <p:nvPr/>
            </p:nvCxnSpPr>
            <p:spPr>
              <a:xfrm>
                <a:off x="8162215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0" name="Google Shape;1020;p40"/>
              <p:cNvCxnSpPr/>
              <p:nvPr/>
            </p:nvCxnSpPr>
            <p:spPr>
              <a:xfrm>
                <a:off x="8313927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1" name="Google Shape;1021;p40"/>
              <p:cNvCxnSpPr/>
              <p:nvPr/>
            </p:nvCxnSpPr>
            <p:spPr>
              <a:xfrm>
                <a:off x="793464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2" name="Google Shape;1022;p40"/>
              <p:cNvCxnSpPr/>
              <p:nvPr/>
            </p:nvCxnSpPr>
            <p:spPr>
              <a:xfrm>
                <a:off x="808636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3" name="Google Shape;1023;p40"/>
              <p:cNvCxnSpPr/>
              <p:nvPr/>
            </p:nvCxnSpPr>
            <p:spPr>
              <a:xfrm>
                <a:off x="8238071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4" name="Google Shape;1024;p40"/>
              <p:cNvCxnSpPr/>
              <p:nvPr/>
            </p:nvCxnSpPr>
            <p:spPr>
              <a:xfrm>
                <a:off x="8389783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5" name="Google Shape;1025;p40"/>
              <p:cNvCxnSpPr/>
              <p:nvPr/>
            </p:nvCxnSpPr>
            <p:spPr>
              <a:xfrm>
                <a:off x="8465638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6" name="Google Shape;1026;p40"/>
              <p:cNvCxnSpPr/>
              <p:nvPr/>
            </p:nvCxnSpPr>
            <p:spPr>
              <a:xfrm>
                <a:off x="8541494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027" name="Google Shape;1027;p40"/>
              <p:cNvCxnSpPr/>
              <p:nvPr/>
            </p:nvCxnSpPr>
            <p:spPr>
              <a:xfrm>
                <a:off x="8617350" y="2241175"/>
                <a:ext cx="0" cy="20955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028" name="Google Shape;1028;p40"/>
          <p:cNvGrpSpPr/>
          <p:nvPr/>
        </p:nvGrpSpPr>
        <p:grpSpPr>
          <a:xfrm>
            <a:off x="3874717" y="5782217"/>
            <a:ext cx="2513700" cy="2512333"/>
            <a:chOff x="2609275" y="3149350"/>
            <a:chExt cx="1885275" cy="1884250"/>
          </a:xfrm>
        </p:grpSpPr>
        <p:sp>
          <p:nvSpPr>
            <p:cNvPr id="1029" name="Google Shape;1029;p40"/>
            <p:cNvSpPr/>
            <p:nvPr/>
          </p:nvSpPr>
          <p:spPr>
            <a:xfrm>
              <a:off x="3923900" y="3224950"/>
              <a:ext cx="494025" cy="495025"/>
            </a:xfrm>
            <a:custGeom>
              <a:avLst/>
              <a:gdLst/>
              <a:ahLst/>
              <a:cxnLst/>
              <a:rect l="l" t="t" r="r" b="b"/>
              <a:pathLst>
                <a:path w="19761" h="19801" extrusionOk="0">
                  <a:moveTo>
                    <a:pt x="485" y="202"/>
                  </a:moveTo>
                  <a:cubicBezTo>
                    <a:pt x="323" y="162"/>
                    <a:pt x="162" y="81"/>
                    <a:pt x="1" y="1"/>
                  </a:cubicBezTo>
                  <a:lnTo>
                    <a:pt x="19761" y="19801"/>
                  </a:lnTo>
                  <a:cubicBezTo>
                    <a:pt x="19720" y="19640"/>
                    <a:pt x="19640" y="19478"/>
                    <a:pt x="19559" y="19317"/>
                  </a:cubicBezTo>
                  <a:lnTo>
                    <a:pt x="485" y="2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3725300" y="3164475"/>
              <a:ext cx="753125" cy="753100"/>
            </a:xfrm>
            <a:custGeom>
              <a:avLst/>
              <a:gdLst/>
              <a:ahLst/>
              <a:cxnLst/>
              <a:rect l="l" t="t" r="r" b="b"/>
              <a:pathLst>
                <a:path w="30125" h="30124" extrusionOk="0">
                  <a:moveTo>
                    <a:pt x="323" y="81"/>
                  </a:moveTo>
                  <a:cubicBezTo>
                    <a:pt x="202" y="41"/>
                    <a:pt x="122" y="41"/>
                    <a:pt x="1" y="0"/>
                  </a:cubicBezTo>
                  <a:lnTo>
                    <a:pt x="30124" y="30124"/>
                  </a:lnTo>
                  <a:cubicBezTo>
                    <a:pt x="30084" y="30043"/>
                    <a:pt x="30084" y="29922"/>
                    <a:pt x="30043" y="29801"/>
                  </a:cubicBezTo>
                  <a:lnTo>
                    <a:pt x="323" y="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3572075" y="3149350"/>
              <a:ext cx="922475" cy="922475"/>
            </a:xfrm>
            <a:custGeom>
              <a:avLst/>
              <a:gdLst/>
              <a:ahLst/>
              <a:cxnLst/>
              <a:rect l="l" t="t" r="r" b="b"/>
              <a:pathLst>
                <a:path w="36899" h="36899" extrusionOk="0">
                  <a:moveTo>
                    <a:pt x="282" y="0"/>
                  </a:moveTo>
                  <a:cubicBezTo>
                    <a:pt x="161" y="0"/>
                    <a:pt x="81" y="0"/>
                    <a:pt x="0" y="0"/>
                  </a:cubicBezTo>
                  <a:lnTo>
                    <a:pt x="36898" y="36899"/>
                  </a:lnTo>
                  <a:cubicBezTo>
                    <a:pt x="36898" y="36778"/>
                    <a:pt x="36898" y="36697"/>
                    <a:pt x="36858" y="36616"/>
                  </a:cubicBezTo>
                  <a:lnTo>
                    <a:pt x="2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3440000" y="315440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242" y="0"/>
                  </a:moveTo>
                  <a:cubicBezTo>
                    <a:pt x="162" y="40"/>
                    <a:pt x="81" y="40"/>
                    <a:pt x="0" y="40"/>
                  </a:cubicBezTo>
                  <a:lnTo>
                    <a:pt x="41899" y="41939"/>
                  </a:lnTo>
                  <a:cubicBezTo>
                    <a:pt x="41899" y="41858"/>
                    <a:pt x="41939" y="41778"/>
                    <a:pt x="41939" y="416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3323050" y="3175550"/>
              <a:ext cx="1145275" cy="1144275"/>
            </a:xfrm>
            <a:custGeom>
              <a:avLst/>
              <a:gdLst/>
              <a:ahLst/>
              <a:cxnLst/>
              <a:rect l="l" t="t" r="r" b="b"/>
              <a:pathLst>
                <a:path w="45811" h="45771" extrusionOk="0">
                  <a:moveTo>
                    <a:pt x="243" y="1"/>
                  </a:moveTo>
                  <a:cubicBezTo>
                    <a:pt x="162" y="1"/>
                    <a:pt x="81" y="41"/>
                    <a:pt x="1" y="41"/>
                  </a:cubicBezTo>
                  <a:lnTo>
                    <a:pt x="45730" y="45771"/>
                  </a:lnTo>
                  <a:cubicBezTo>
                    <a:pt x="45771" y="45690"/>
                    <a:pt x="45771" y="45610"/>
                    <a:pt x="45811" y="4556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3218200" y="320782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202" y="0"/>
                  </a:moveTo>
                  <a:cubicBezTo>
                    <a:pt x="122" y="0"/>
                    <a:pt x="81" y="41"/>
                    <a:pt x="1" y="81"/>
                  </a:cubicBezTo>
                  <a:lnTo>
                    <a:pt x="48593" y="48674"/>
                  </a:lnTo>
                  <a:cubicBezTo>
                    <a:pt x="48634" y="48633"/>
                    <a:pt x="48674" y="48553"/>
                    <a:pt x="48674" y="484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3122425" y="324915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202" y="1"/>
                  </a:moveTo>
                  <a:cubicBezTo>
                    <a:pt x="122" y="41"/>
                    <a:pt x="81" y="81"/>
                    <a:pt x="1" y="122"/>
                  </a:cubicBezTo>
                  <a:lnTo>
                    <a:pt x="50771" y="50852"/>
                  </a:lnTo>
                  <a:cubicBezTo>
                    <a:pt x="50771" y="50811"/>
                    <a:pt x="50811" y="50731"/>
                    <a:pt x="50852" y="506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6" name="Google Shape;1036;p40"/>
            <p:cNvSpPr/>
            <p:nvPr/>
          </p:nvSpPr>
          <p:spPr>
            <a:xfrm>
              <a:off x="3035725" y="3299550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162" y="1"/>
                  </a:moveTo>
                  <a:cubicBezTo>
                    <a:pt x="81" y="41"/>
                    <a:pt x="41" y="82"/>
                    <a:pt x="1" y="122"/>
                  </a:cubicBezTo>
                  <a:lnTo>
                    <a:pt x="52182" y="52344"/>
                  </a:lnTo>
                  <a:cubicBezTo>
                    <a:pt x="52223" y="52263"/>
                    <a:pt x="52263" y="52223"/>
                    <a:pt x="52303" y="521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7" name="Google Shape;1037;p40"/>
            <p:cNvSpPr/>
            <p:nvPr/>
          </p:nvSpPr>
          <p:spPr>
            <a:xfrm>
              <a:off x="2956075" y="3358025"/>
              <a:ext cx="1328775" cy="1329775"/>
            </a:xfrm>
            <a:custGeom>
              <a:avLst/>
              <a:gdLst/>
              <a:ahLst/>
              <a:cxnLst/>
              <a:rect l="l" t="t" r="r" b="b"/>
              <a:pathLst>
                <a:path w="53151" h="53191" extrusionOk="0">
                  <a:moveTo>
                    <a:pt x="122" y="1"/>
                  </a:moveTo>
                  <a:cubicBezTo>
                    <a:pt x="82" y="41"/>
                    <a:pt x="41" y="82"/>
                    <a:pt x="1" y="122"/>
                  </a:cubicBezTo>
                  <a:lnTo>
                    <a:pt x="53030" y="53191"/>
                  </a:lnTo>
                  <a:cubicBezTo>
                    <a:pt x="53070" y="53110"/>
                    <a:pt x="53110" y="53070"/>
                    <a:pt x="53151" y="53030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8" name="Google Shape;1038;p40"/>
            <p:cNvSpPr/>
            <p:nvPr/>
          </p:nvSpPr>
          <p:spPr>
            <a:xfrm>
              <a:off x="2883500" y="3422550"/>
              <a:ext cx="1336825" cy="1336825"/>
            </a:xfrm>
            <a:custGeom>
              <a:avLst/>
              <a:gdLst/>
              <a:ahLst/>
              <a:cxnLst/>
              <a:rect l="l" t="t" r="r" b="b"/>
              <a:pathLst>
                <a:path w="53473" h="53473" extrusionOk="0">
                  <a:moveTo>
                    <a:pt x="121" y="1"/>
                  </a:moveTo>
                  <a:cubicBezTo>
                    <a:pt x="121" y="1"/>
                    <a:pt x="81" y="81"/>
                    <a:pt x="81" y="81"/>
                  </a:cubicBezTo>
                  <a:cubicBezTo>
                    <a:pt x="41" y="122"/>
                    <a:pt x="0" y="122"/>
                    <a:pt x="0" y="162"/>
                  </a:cubicBezTo>
                  <a:lnTo>
                    <a:pt x="53311" y="53473"/>
                  </a:lnTo>
                  <a:cubicBezTo>
                    <a:pt x="53311" y="53473"/>
                    <a:pt x="53392" y="53433"/>
                    <a:pt x="53392" y="53433"/>
                  </a:cubicBezTo>
                  <a:cubicBezTo>
                    <a:pt x="53432" y="53392"/>
                    <a:pt x="53432" y="53392"/>
                    <a:pt x="53473" y="533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39" name="Google Shape;1039;p40"/>
            <p:cNvSpPr/>
            <p:nvPr/>
          </p:nvSpPr>
          <p:spPr>
            <a:xfrm>
              <a:off x="2817975" y="3495150"/>
              <a:ext cx="1329775" cy="1329775"/>
            </a:xfrm>
            <a:custGeom>
              <a:avLst/>
              <a:gdLst/>
              <a:ahLst/>
              <a:cxnLst/>
              <a:rect l="l" t="t" r="r" b="b"/>
              <a:pathLst>
                <a:path w="53191" h="53191" extrusionOk="0">
                  <a:moveTo>
                    <a:pt x="121" y="0"/>
                  </a:moveTo>
                  <a:cubicBezTo>
                    <a:pt x="81" y="41"/>
                    <a:pt x="41" y="121"/>
                    <a:pt x="0" y="161"/>
                  </a:cubicBezTo>
                  <a:lnTo>
                    <a:pt x="53029" y="53190"/>
                  </a:lnTo>
                  <a:cubicBezTo>
                    <a:pt x="53110" y="53150"/>
                    <a:pt x="53150" y="53109"/>
                    <a:pt x="53190" y="53069"/>
                  </a:cubicBezTo>
                  <a:lnTo>
                    <a:pt x="1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0" name="Google Shape;1040;p40"/>
            <p:cNvSpPr/>
            <p:nvPr/>
          </p:nvSpPr>
          <p:spPr>
            <a:xfrm>
              <a:off x="2760500" y="3574775"/>
              <a:ext cx="1307600" cy="1308625"/>
            </a:xfrm>
            <a:custGeom>
              <a:avLst/>
              <a:gdLst/>
              <a:ahLst/>
              <a:cxnLst/>
              <a:rect l="l" t="t" r="r" b="b"/>
              <a:pathLst>
                <a:path w="52304" h="52345" extrusionOk="0">
                  <a:moveTo>
                    <a:pt x="81" y="1"/>
                  </a:moveTo>
                  <a:cubicBezTo>
                    <a:pt x="41" y="82"/>
                    <a:pt x="41" y="122"/>
                    <a:pt x="1" y="162"/>
                  </a:cubicBezTo>
                  <a:lnTo>
                    <a:pt x="52142" y="52344"/>
                  </a:lnTo>
                  <a:cubicBezTo>
                    <a:pt x="52182" y="52304"/>
                    <a:pt x="52263" y="52263"/>
                    <a:pt x="52303" y="522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1" name="Google Shape;1041;p40"/>
            <p:cNvSpPr/>
            <p:nvPr/>
          </p:nvSpPr>
          <p:spPr>
            <a:xfrm>
              <a:off x="2710100" y="3662500"/>
              <a:ext cx="1271300" cy="1271300"/>
            </a:xfrm>
            <a:custGeom>
              <a:avLst/>
              <a:gdLst/>
              <a:ahLst/>
              <a:cxnLst/>
              <a:rect l="l" t="t" r="r" b="b"/>
              <a:pathLst>
                <a:path w="50852" h="50852" extrusionOk="0">
                  <a:moveTo>
                    <a:pt x="81" y="0"/>
                  </a:moveTo>
                  <a:cubicBezTo>
                    <a:pt x="41" y="41"/>
                    <a:pt x="41" y="121"/>
                    <a:pt x="0" y="162"/>
                  </a:cubicBezTo>
                  <a:lnTo>
                    <a:pt x="50650" y="50851"/>
                  </a:lnTo>
                  <a:cubicBezTo>
                    <a:pt x="50690" y="50811"/>
                    <a:pt x="50771" y="50771"/>
                    <a:pt x="50851" y="50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2" name="Google Shape;1042;p40"/>
            <p:cNvSpPr/>
            <p:nvPr/>
          </p:nvSpPr>
          <p:spPr>
            <a:xfrm>
              <a:off x="2667750" y="3758275"/>
              <a:ext cx="1216875" cy="1216850"/>
            </a:xfrm>
            <a:custGeom>
              <a:avLst/>
              <a:gdLst/>
              <a:ahLst/>
              <a:cxnLst/>
              <a:rect l="l" t="t" r="r" b="b"/>
              <a:pathLst>
                <a:path w="48675" h="48674" extrusionOk="0">
                  <a:moveTo>
                    <a:pt x="81" y="0"/>
                  </a:moveTo>
                  <a:cubicBezTo>
                    <a:pt x="41" y="41"/>
                    <a:pt x="41" y="121"/>
                    <a:pt x="1" y="202"/>
                  </a:cubicBezTo>
                  <a:lnTo>
                    <a:pt x="48513" y="48674"/>
                  </a:lnTo>
                  <a:cubicBezTo>
                    <a:pt x="48553" y="48633"/>
                    <a:pt x="48634" y="48633"/>
                    <a:pt x="48674" y="485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3" name="Google Shape;1043;p40"/>
            <p:cNvSpPr/>
            <p:nvPr/>
          </p:nvSpPr>
          <p:spPr>
            <a:xfrm>
              <a:off x="2635500" y="3863125"/>
              <a:ext cx="1144275" cy="1144275"/>
            </a:xfrm>
            <a:custGeom>
              <a:avLst/>
              <a:gdLst/>
              <a:ahLst/>
              <a:cxnLst/>
              <a:rect l="l" t="t" r="r" b="b"/>
              <a:pathLst>
                <a:path w="45771" h="45771" extrusionOk="0">
                  <a:moveTo>
                    <a:pt x="41" y="0"/>
                  </a:moveTo>
                  <a:cubicBezTo>
                    <a:pt x="41" y="81"/>
                    <a:pt x="0" y="121"/>
                    <a:pt x="0" y="202"/>
                  </a:cubicBezTo>
                  <a:lnTo>
                    <a:pt x="45569" y="45770"/>
                  </a:lnTo>
                  <a:cubicBezTo>
                    <a:pt x="45649" y="45770"/>
                    <a:pt x="45730" y="45730"/>
                    <a:pt x="45770" y="4573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4" name="Google Shape;1044;p40"/>
            <p:cNvSpPr/>
            <p:nvPr/>
          </p:nvSpPr>
          <p:spPr>
            <a:xfrm>
              <a:off x="2615325" y="3980050"/>
              <a:ext cx="1048500" cy="1048500"/>
            </a:xfrm>
            <a:custGeom>
              <a:avLst/>
              <a:gdLst/>
              <a:ahLst/>
              <a:cxnLst/>
              <a:rect l="l" t="t" r="r" b="b"/>
              <a:pathLst>
                <a:path w="41940" h="41940" extrusionOk="0">
                  <a:moveTo>
                    <a:pt x="1" y="1"/>
                  </a:moveTo>
                  <a:cubicBezTo>
                    <a:pt x="1" y="82"/>
                    <a:pt x="1" y="162"/>
                    <a:pt x="1" y="243"/>
                  </a:cubicBezTo>
                  <a:lnTo>
                    <a:pt x="41657" y="41940"/>
                  </a:lnTo>
                  <a:cubicBezTo>
                    <a:pt x="41738" y="41900"/>
                    <a:pt x="41859" y="41900"/>
                    <a:pt x="41940" y="4190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5" name="Google Shape;1045;p40"/>
            <p:cNvSpPr/>
            <p:nvPr/>
          </p:nvSpPr>
          <p:spPr>
            <a:xfrm>
              <a:off x="2609275" y="4111125"/>
              <a:ext cx="922500" cy="922475"/>
            </a:xfrm>
            <a:custGeom>
              <a:avLst/>
              <a:gdLst/>
              <a:ahLst/>
              <a:cxnLst/>
              <a:rect l="l" t="t" r="r" b="b"/>
              <a:pathLst>
                <a:path w="36900" h="36899" extrusionOk="0">
                  <a:moveTo>
                    <a:pt x="1" y="0"/>
                  </a:moveTo>
                  <a:cubicBezTo>
                    <a:pt x="1" y="81"/>
                    <a:pt x="1" y="202"/>
                    <a:pt x="1" y="283"/>
                  </a:cubicBezTo>
                  <a:lnTo>
                    <a:pt x="36617" y="36899"/>
                  </a:lnTo>
                  <a:cubicBezTo>
                    <a:pt x="36697" y="36899"/>
                    <a:pt x="36818" y="36899"/>
                    <a:pt x="36899" y="3689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6" name="Google Shape;1046;p40"/>
            <p:cNvSpPr/>
            <p:nvPr/>
          </p:nvSpPr>
          <p:spPr>
            <a:xfrm>
              <a:off x="2625400" y="4264350"/>
              <a:ext cx="753125" cy="754125"/>
            </a:xfrm>
            <a:custGeom>
              <a:avLst/>
              <a:gdLst/>
              <a:ahLst/>
              <a:cxnLst/>
              <a:rect l="l" t="t" r="r" b="b"/>
              <a:pathLst>
                <a:path w="30125" h="30165" extrusionOk="0">
                  <a:moveTo>
                    <a:pt x="1" y="1"/>
                  </a:moveTo>
                  <a:cubicBezTo>
                    <a:pt x="1" y="122"/>
                    <a:pt x="41" y="243"/>
                    <a:pt x="41" y="364"/>
                  </a:cubicBezTo>
                  <a:lnTo>
                    <a:pt x="29762" y="30084"/>
                  </a:lnTo>
                  <a:cubicBezTo>
                    <a:pt x="29883" y="30124"/>
                    <a:pt x="30004" y="30124"/>
                    <a:pt x="30124" y="301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  <p:sp>
          <p:nvSpPr>
            <p:cNvPr id="1047" name="Google Shape;1047;p40"/>
            <p:cNvSpPr/>
            <p:nvPr/>
          </p:nvSpPr>
          <p:spPr>
            <a:xfrm>
              <a:off x="2684900" y="4462975"/>
              <a:ext cx="495025" cy="495025"/>
            </a:xfrm>
            <a:custGeom>
              <a:avLst/>
              <a:gdLst/>
              <a:ahLst/>
              <a:cxnLst/>
              <a:rect l="l" t="t" r="r" b="b"/>
              <a:pathLst>
                <a:path w="19801" h="19801" extrusionOk="0">
                  <a:moveTo>
                    <a:pt x="0" y="0"/>
                  </a:moveTo>
                  <a:cubicBezTo>
                    <a:pt x="81" y="161"/>
                    <a:pt x="161" y="323"/>
                    <a:pt x="242" y="484"/>
                  </a:cubicBezTo>
                  <a:lnTo>
                    <a:pt x="19316" y="19599"/>
                  </a:lnTo>
                  <a:cubicBezTo>
                    <a:pt x="19478" y="19639"/>
                    <a:pt x="19639" y="19720"/>
                    <a:pt x="19800" y="198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/>
            </a:p>
          </p:txBody>
        </p:sp>
      </p:grpSp>
      <p:grpSp>
        <p:nvGrpSpPr>
          <p:cNvPr id="1048" name="Google Shape;1048;p40"/>
          <p:cNvGrpSpPr/>
          <p:nvPr/>
        </p:nvGrpSpPr>
        <p:grpSpPr>
          <a:xfrm>
            <a:off x="7032000" y="-33097"/>
            <a:ext cx="5160000" cy="1400864"/>
            <a:chOff x="5274000" y="-24823"/>
            <a:chExt cx="3870000" cy="1050648"/>
          </a:xfrm>
        </p:grpSpPr>
        <p:sp>
          <p:nvSpPr>
            <p:cNvPr id="1049" name="Google Shape;1049;p40"/>
            <p:cNvSpPr/>
            <p:nvPr/>
          </p:nvSpPr>
          <p:spPr>
            <a:xfrm rot="10800000">
              <a:off x="5952000" y="-24775"/>
              <a:ext cx="3192000" cy="1050600"/>
            </a:xfrm>
            <a:prstGeom prst="round1Rect">
              <a:avLst>
                <a:gd name="adj" fmla="val 5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050" name="Google Shape;1050;p40"/>
            <p:cNvSpPr/>
            <p:nvPr/>
          </p:nvSpPr>
          <p:spPr>
            <a:xfrm rot="10800000">
              <a:off x="5274000" y="-24823"/>
              <a:ext cx="3870000" cy="573600"/>
            </a:xfrm>
            <a:prstGeom prst="round1Rect">
              <a:avLst>
                <a:gd name="adj" fmla="val 50000"/>
              </a:avLst>
            </a:prstGeom>
            <a:solidFill>
              <a:srgbClr val="63DBF5">
                <a:alpha val="6899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5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1051" name="Google Shape;1051;p40"/>
          <p:cNvSpPr/>
          <p:nvPr/>
        </p:nvSpPr>
        <p:spPr>
          <a:xfrm flipH="1">
            <a:off x="7839633" y="5782233"/>
            <a:ext cx="4572000" cy="1135200"/>
          </a:xfrm>
          <a:prstGeom prst="round1Rect">
            <a:avLst>
              <a:gd name="adj" fmla="val 16667"/>
            </a:avLst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5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" name="Cuadro de texto 1"/>
          <p:cNvSpPr txBox="1"/>
          <p:nvPr/>
        </p:nvSpPr>
        <p:spPr>
          <a:xfrm>
            <a:off x="1650365" y="2594610"/>
            <a:ext cx="873442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s-MX" altLang="en-US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D</a:t>
            </a:r>
            <a:r>
              <a:rPr lang="en-US" altLang="es-MX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eterminar el perfil lip</a:t>
            </a:r>
            <a:r>
              <a:rPr lang="en-US" altLang="en-US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dico e </a:t>
            </a:r>
            <a:r>
              <a:rPr lang="en-US" altLang="en-US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ndices aterog</a:t>
            </a:r>
            <a:r>
              <a:rPr lang="en-US" altLang="en-US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é</a:t>
            </a:r>
            <a:r>
              <a:rPr lang="en-US" altLang="es-MX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nicos en pacientes atendidos en el laboratorio cl</a:t>
            </a:r>
            <a:r>
              <a:rPr lang="en-US" altLang="en-US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nico Imilab. Puerto Ordaz. Estado Bol</a:t>
            </a:r>
            <a:r>
              <a:rPr lang="en-US" altLang="en-US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600">
                <a:solidFill>
                  <a:srgbClr val="202020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var agosto - octubre 2023.</a:t>
            </a:r>
            <a:endParaRPr lang="en-US" altLang="es-MX" sz="3600">
              <a:solidFill>
                <a:srgbClr val="202020"/>
              </a:solidFill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23459" name="Google Shape;23459;p104">
            <a:hlinkClick r:id="" action="ppaction://hlinkshowjump?jump=nextslide"/>
          </p:cNvPr>
          <p:cNvSpPr/>
          <p:nvPr/>
        </p:nvSpPr>
        <p:spPr>
          <a:xfrm>
            <a:off x="6627564" y="6433804"/>
            <a:ext cx="167426" cy="165073"/>
          </a:xfrm>
          <a:custGeom>
            <a:avLst/>
            <a:gdLst/>
            <a:ahLst/>
            <a:cxnLst/>
            <a:rect l="l" t="t" r="r" b="b"/>
            <a:pathLst>
              <a:path w="72479" h="71460" extrusionOk="0">
                <a:moveTo>
                  <a:pt x="42259" y="23045"/>
                </a:moveTo>
                <a:cubicBezTo>
                  <a:pt x="42886" y="23045"/>
                  <a:pt x="43532" y="23291"/>
                  <a:pt x="44101" y="23878"/>
                </a:cubicBezTo>
                <a:lnTo>
                  <a:pt x="53858" y="33862"/>
                </a:lnTo>
                <a:cubicBezTo>
                  <a:pt x="54919" y="34941"/>
                  <a:pt x="54899" y="36646"/>
                  <a:pt x="53838" y="37706"/>
                </a:cubicBezTo>
                <a:lnTo>
                  <a:pt x="43856" y="47690"/>
                </a:lnTo>
                <a:cubicBezTo>
                  <a:pt x="43286" y="48260"/>
                  <a:pt x="42645" y="48500"/>
                  <a:pt x="42024" y="48500"/>
                </a:cubicBezTo>
                <a:cubicBezTo>
                  <a:pt x="39924" y="48500"/>
                  <a:pt x="38061" y="45756"/>
                  <a:pt x="39991" y="43826"/>
                </a:cubicBezTo>
                <a:lnTo>
                  <a:pt x="44992" y="38805"/>
                </a:lnTo>
                <a:lnTo>
                  <a:pt x="21806" y="38805"/>
                </a:lnTo>
                <a:cubicBezTo>
                  <a:pt x="20139" y="38805"/>
                  <a:pt x="18755" y="37423"/>
                  <a:pt x="18755" y="35774"/>
                </a:cubicBezTo>
                <a:cubicBezTo>
                  <a:pt x="18755" y="34127"/>
                  <a:pt x="20139" y="32743"/>
                  <a:pt x="21806" y="32743"/>
                </a:cubicBezTo>
                <a:lnTo>
                  <a:pt x="45124" y="32743"/>
                </a:lnTo>
                <a:lnTo>
                  <a:pt x="40199" y="27686"/>
                </a:lnTo>
                <a:cubicBezTo>
                  <a:pt x="38305" y="25764"/>
                  <a:pt x="40175" y="23045"/>
                  <a:pt x="42259" y="23045"/>
                </a:cubicBezTo>
                <a:close/>
                <a:moveTo>
                  <a:pt x="36745" y="0"/>
                </a:moveTo>
                <a:cubicBezTo>
                  <a:pt x="30959" y="0"/>
                  <a:pt x="25187" y="1391"/>
                  <a:pt x="20043" y="4101"/>
                </a:cubicBezTo>
                <a:cubicBezTo>
                  <a:pt x="12958" y="7834"/>
                  <a:pt x="7219" y="13971"/>
                  <a:pt x="3979" y="21283"/>
                </a:cubicBezTo>
                <a:cubicBezTo>
                  <a:pt x="589" y="28917"/>
                  <a:pt x="1" y="37669"/>
                  <a:pt x="2312" y="45682"/>
                </a:cubicBezTo>
                <a:cubicBezTo>
                  <a:pt x="4529" y="53411"/>
                  <a:pt x="9417" y="60269"/>
                  <a:pt x="15951" y="64929"/>
                </a:cubicBezTo>
                <a:cubicBezTo>
                  <a:pt x="22102" y="69309"/>
                  <a:pt x="29367" y="71459"/>
                  <a:pt x="36616" y="71459"/>
                </a:cubicBezTo>
                <a:cubicBezTo>
                  <a:pt x="45510" y="71459"/>
                  <a:pt x="54379" y="68223"/>
                  <a:pt x="61132" y="61898"/>
                </a:cubicBezTo>
                <a:cubicBezTo>
                  <a:pt x="68331" y="55172"/>
                  <a:pt x="72478" y="45625"/>
                  <a:pt x="72478" y="35774"/>
                </a:cubicBezTo>
                <a:cubicBezTo>
                  <a:pt x="72478" y="19124"/>
                  <a:pt x="60506" y="4272"/>
                  <a:pt x="44215" y="787"/>
                </a:cubicBezTo>
                <a:cubicBezTo>
                  <a:pt x="41755" y="260"/>
                  <a:pt x="39249" y="0"/>
                  <a:pt x="367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3353" name="Google Shape;23353;p104"/>
          <p:cNvGrpSpPr/>
          <p:nvPr/>
        </p:nvGrpSpPr>
        <p:grpSpPr>
          <a:xfrm>
            <a:off x="11258982" y="1199746"/>
            <a:ext cx="349968" cy="2052568"/>
            <a:chOff x="1037125" y="2236325"/>
            <a:chExt cx="149100" cy="874475"/>
          </a:xfrm>
        </p:grpSpPr>
        <p:sp>
          <p:nvSpPr>
            <p:cNvPr id="23354" name="Google Shape;23354;p104"/>
            <p:cNvSpPr/>
            <p:nvPr/>
          </p:nvSpPr>
          <p:spPr>
            <a:xfrm>
              <a:off x="1171575" y="24714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1" y="503"/>
                    <a:pt x="335" y="503"/>
                  </a:cubicBezTo>
                  <a:cubicBezTo>
                    <a:pt x="473" y="502"/>
                    <a:pt x="586" y="389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5" name="Google Shape;23355;p104"/>
            <p:cNvSpPr/>
            <p:nvPr/>
          </p:nvSpPr>
          <p:spPr>
            <a:xfrm>
              <a:off x="1171575" y="2549750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5"/>
                  </a:cubicBezTo>
                  <a:cubicBezTo>
                    <a:pt x="0" y="233"/>
                    <a:pt x="113" y="502"/>
                    <a:pt x="335" y="502"/>
                  </a:cubicBezTo>
                  <a:cubicBezTo>
                    <a:pt x="473" y="502"/>
                    <a:pt x="586" y="390"/>
                    <a:pt x="586" y="252"/>
                  </a:cubicBezTo>
                  <a:cubicBezTo>
                    <a:pt x="586" y="101"/>
                    <a:pt x="462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6" name="Google Shape;23356;p104"/>
            <p:cNvSpPr/>
            <p:nvPr/>
          </p:nvSpPr>
          <p:spPr>
            <a:xfrm>
              <a:off x="1171575" y="26281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7" name="Google Shape;23357;p104"/>
            <p:cNvSpPr/>
            <p:nvPr/>
          </p:nvSpPr>
          <p:spPr>
            <a:xfrm>
              <a:off x="1171575" y="2706475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1"/>
                    <a:pt x="335" y="501"/>
                  </a:cubicBezTo>
                  <a:cubicBezTo>
                    <a:pt x="473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8" name="Google Shape;23358;p104"/>
            <p:cNvSpPr/>
            <p:nvPr/>
          </p:nvSpPr>
          <p:spPr>
            <a:xfrm>
              <a:off x="1171575" y="27848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2" y="1"/>
                    <a:pt x="209" y="24"/>
                    <a:pt x="158" y="75"/>
                  </a:cubicBezTo>
                  <a:cubicBezTo>
                    <a:pt x="0" y="232"/>
                    <a:pt x="111" y="504"/>
                    <a:pt x="335" y="504"/>
                  </a:cubicBezTo>
                  <a:cubicBezTo>
                    <a:pt x="473" y="504"/>
                    <a:pt x="586" y="390"/>
                    <a:pt x="586" y="252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9" name="Google Shape;23359;p104"/>
            <p:cNvSpPr/>
            <p:nvPr/>
          </p:nvSpPr>
          <p:spPr>
            <a:xfrm>
              <a:off x="1104350" y="24714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0" name="Google Shape;23360;p104"/>
            <p:cNvSpPr/>
            <p:nvPr/>
          </p:nvSpPr>
          <p:spPr>
            <a:xfrm>
              <a:off x="1104350" y="2549750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5"/>
                  </a:cubicBezTo>
                  <a:cubicBezTo>
                    <a:pt x="0" y="233"/>
                    <a:pt x="112" y="502"/>
                    <a:pt x="335" y="502"/>
                  </a:cubicBezTo>
                  <a:cubicBezTo>
                    <a:pt x="475" y="502"/>
                    <a:pt x="587" y="390"/>
                    <a:pt x="587" y="252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1" name="Google Shape;23361;p104"/>
            <p:cNvSpPr/>
            <p:nvPr/>
          </p:nvSpPr>
          <p:spPr>
            <a:xfrm>
              <a:off x="1104350" y="26281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2" name="Google Shape;23362;p104"/>
            <p:cNvSpPr/>
            <p:nvPr/>
          </p:nvSpPr>
          <p:spPr>
            <a:xfrm>
              <a:off x="1104350" y="2706475"/>
              <a:ext cx="14675" cy="12550"/>
            </a:xfrm>
            <a:custGeom>
              <a:avLst/>
              <a:gdLst/>
              <a:ahLst/>
              <a:cxnLst/>
              <a:rect l="l" t="t" r="r" b="b"/>
              <a:pathLst>
                <a:path w="587" h="502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1"/>
                    <a:pt x="335" y="501"/>
                  </a:cubicBezTo>
                  <a:cubicBezTo>
                    <a:pt x="475" y="501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3" name="Google Shape;23363;p104"/>
            <p:cNvSpPr/>
            <p:nvPr/>
          </p:nvSpPr>
          <p:spPr>
            <a:xfrm>
              <a:off x="1104350" y="27848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4"/>
                    <a:pt x="158" y="75"/>
                  </a:cubicBezTo>
                  <a:cubicBezTo>
                    <a:pt x="0" y="232"/>
                    <a:pt x="112" y="504"/>
                    <a:pt x="335" y="504"/>
                  </a:cubicBezTo>
                  <a:cubicBezTo>
                    <a:pt x="475" y="504"/>
                    <a:pt x="587" y="390"/>
                    <a:pt x="587" y="252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4" name="Google Shape;23364;p104"/>
            <p:cNvSpPr/>
            <p:nvPr/>
          </p:nvSpPr>
          <p:spPr>
            <a:xfrm>
              <a:off x="1037125" y="24714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0"/>
                  </a:moveTo>
                  <a:cubicBezTo>
                    <a:pt x="273" y="0"/>
                    <a:pt x="210" y="23"/>
                    <a:pt x="159" y="74"/>
                  </a:cubicBezTo>
                  <a:cubicBezTo>
                    <a:pt x="0" y="232"/>
                    <a:pt x="112" y="503"/>
                    <a:pt x="337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5" name="Google Shape;23365;p104"/>
            <p:cNvSpPr/>
            <p:nvPr/>
          </p:nvSpPr>
          <p:spPr>
            <a:xfrm>
              <a:off x="1037125" y="2549750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5" y="0"/>
                  </a:moveTo>
                  <a:cubicBezTo>
                    <a:pt x="273" y="0"/>
                    <a:pt x="210" y="23"/>
                    <a:pt x="159" y="75"/>
                  </a:cubicBezTo>
                  <a:cubicBezTo>
                    <a:pt x="0" y="233"/>
                    <a:pt x="112" y="502"/>
                    <a:pt x="337" y="502"/>
                  </a:cubicBezTo>
                  <a:cubicBezTo>
                    <a:pt x="475" y="502"/>
                    <a:pt x="587" y="390"/>
                    <a:pt x="587" y="252"/>
                  </a:cubicBezTo>
                  <a:cubicBezTo>
                    <a:pt x="587" y="101"/>
                    <a:pt x="464" y="0"/>
                    <a:pt x="3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6" name="Google Shape;23366;p104"/>
            <p:cNvSpPr/>
            <p:nvPr/>
          </p:nvSpPr>
          <p:spPr>
            <a:xfrm>
              <a:off x="1037150" y="26281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3"/>
                    <a:pt x="336" y="503"/>
                  </a:cubicBezTo>
                  <a:cubicBezTo>
                    <a:pt x="474" y="503"/>
                    <a:pt x="586" y="391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7" name="Google Shape;23367;p104"/>
            <p:cNvSpPr/>
            <p:nvPr/>
          </p:nvSpPr>
          <p:spPr>
            <a:xfrm>
              <a:off x="1037150" y="2706475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1"/>
                    <a:pt x="336" y="501"/>
                  </a:cubicBezTo>
                  <a:cubicBezTo>
                    <a:pt x="474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8" name="Google Shape;23368;p104"/>
            <p:cNvSpPr/>
            <p:nvPr/>
          </p:nvSpPr>
          <p:spPr>
            <a:xfrm>
              <a:off x="1171575" y="22363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0" y="232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2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9" name="Google Shape;23369;p104"/>
            <p:cNvSpPr/>
            <p:nvPr/>
          </p:nvSpPr>
          <p:spPr>
            <a:xfrm>
              <a:off x="1171575" y="231470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2"/>
                    <a:pt x="335" y="502"/>
                  </a:cubicBezTo>
                  <a:cubicBezTo>
                    <a:pt x="473" y="502"/>
                    <a:pt x="586" y="389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0" name="Google Shape;23370;p104"/>
            <p:cNvSpPr/>
            <p:nvPr/>
          </p:nvSpPr>
          <p:spPr>
            <a:xfrm>
              <a:off x="1171575" y="23930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1" y="1"/>
                    <a:pt x="209" y="23"/>
                    <a:pt x="158" y="74"/>
                  </a:cubicBezTo>
                  <a:cubicBezTo>
                    <a:pt x="0" y="233"/>
                    <a:pt x="111" y="503"/>
                    <a:pt x="335" y="503"/>
                  </a:cubicBezTo>
                  <a:cubicBezTo>
                    <a:pt x="473" y="503"/>
                    <a:pt x="586" y="391"/>
                    <a:pt x="586" y="253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1" name="Google Shape;23371;p104"/>
            <p:cNvSpPr/>
            <p:nvPr/>
          </p:nvSpPr>
          <p:spPr>
            <a:xfrm>
              <a:off x="1104350" y="22363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2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2" name="Google Shape;23372;p104"/>
            <p:cNvSpPr/>
            <p:nvPr/>
          </p:nvSpPr>
          <p:spPr>
            <a:xfrm>
              <a:off x="1104350" y="2314700"/>
              <a:ext cx="14675" cy="12550"/>
            </a:xfrm>
            <a:custGeom>
              <a:avLst/>
              <a:gdLst/>
              <a:ahLst/>
              <a:cxnLst/>
              <a:rect l="l" t="t" r="r" b="b"/>
              <a:pathLst>
                <a:path w="587" h="502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2"/>
                    <a:pt x="335" y="502"/>
                  </a:cubicBezTo>
                  <a:cubicBezTo>
                    <a:pt x="475" y="502"/>
                    <a:pt x="587" y="389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3" name="Google Shape;23373;p104"/>
            <p:cNvSpPr/>
            <p:nvPr/>
          </p:nvSpPr>
          <p:spPr>
            <a:xfrm>
              <a:off x="1104350" y="23930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0" y="233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4" name="Google Shape;23374;p104"/>
            <p:cNvSpPr/>
            <p:nvPr/>
          </p:nvSpPr>
          <p:spPr>
            <a:xfrm>
              <a:off x="1037150" y="22363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1" y="232"/>
                    <a:pt x="113" y="503"/>
                    <a:pt x="336" y="503"/>
                  </a:cubicBezTo>
                  <a:cubicBezTo>
                    <a:pt x="474" y="503"/>
                    <a:pt x="586" y="391"/>
                    <a:pt x="586" y="252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5" name="Google Shape;23375;p104"/>
            <p:cNvSpPr/>
            <p:nvPr/>
          </p:nvSpPr>
          <p:spPr>
            <a:xfrm>
              <a:off x="1037150" y="231470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2"/>
                    <a:pt x="336" y="502"/>
                  </a:cubicBezTo>
                  <a:cubicBezTo>
                    <a:pt x="474" y="502"/>
                    <a:pt x="586" y="389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6" name="Google Shape;23376;p104"/>
            <p:cNvSpPr/>
            <p:nvPr/>
          </p:nvSpPr>
          <p:spPr>
            <a:xfrm>
              <a:off x="1037125" y="23930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3" y="1"/>
                    <a:pt x="210" y="23"/>
                    <a:pt x="159" y="74"/>
                  </a:cubicBezTo>
                  <a:cubicBezTo>
                    <a:pt x="0" y="233"/>
                    <a:pt x="112" y="503"/>
                    <a:pt x="337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7" name="Google Shape;23377;p104"/>
            <p:cNvSpPr/>
            <p:nvPr/>
          </p:nvSpPr>
          <p:spPr>
            <a:xfrm>
              <a:off x="1037125" y="27848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3" y="1"/>
                    <a:pt x="210" y="24"/>
                    <a:pt x="159" y="75"/>
                  </a:cubicBezTo>
                  <a:cubicBezTo>
                    <a:pt x="0" y="232"/>
                    <a:pt x="112" y="504"/>
                    <a:pt x="337" y="504"/>
                  </a:cubicBezTo>
                  <a:cubicBezTo>
                    <a:pt x="475" y="504"/>
                    <a:pt x="587" y="390"/>
                    <a:pt x="587" y="252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8" name="Google Shape;23378;p104"/>
            <p:cNvSpPr/>
            <p:nvPr/>
          </p:nvSpPr>
          <p:spPr>
            <a:xfrm>
              <a:off x="1171575" y="286317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1" y="503"/>
                    <a:pt x="335" y="503"/>
                  </a:cubicBezTo>
                  <a:cubicBezTo>
                    <a:pt x="473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9" name="Google Shape;23379;p104"/>
            <p:cNvSpPr/>
            <p:nvPr/>
          </p:nvSpPr>
          <p:spPr>
            <a:xfrm>
              <a:off x="1171575" y="29415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4" y="1"/>
                  </a:moveTo>
                  <a:cubicBezTo>
                    <a:pt x="272" y="1"/>
                    <a:pt x="209" y="24"/>
                    <a:pt x="158" y="76"/>
                  </a:cubicBezTo>
                  <a:cubicBezTo>
                    <a:pt x="0" y="233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3"/>
                  </a:cubicBezTo>
                  <a:cubicBezTo>
                    <a:pt x="586" y="101"/>
                    <a:pt x="462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0" name="Google Shape;23380;p104"/>
            <p:cNvSpPr/>
            <p:nvPr/>
          </p:nvSpPr>
          <p:spPr>
            <a:xfrm>
              <a:off x="1171575" y="301987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1" name="Google Shape;23381;p104"/>
            <p:cNvSpPr/>
            <p:nvPr/>
          </p:nvSpPr>
          <p:spPr>
            <a:xfrm>
              <a:off x="1171575" y="309825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1"/>
                    <a:pt x="113" y="501"/>
                    <a:pt x="335" y="501"/>
                  </a:cubicBezTo>
                  <a:cubicBezTo>
                    <a:pt x="473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2" name="Google Shape;23382;p104"/>
            <p:cNvSpPr/>
            <p:nvPr/>
          </p:nvSpPr>
          <p:spPr>
            <a:xfrm>
              <a:off x="1104350" y="286317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3" name="Google Shape;23383;p104"/>
            <p:cNvSpPr/>
            <p:nvPr/>
          </p:nvSpPr>
          <p:spPr>
            <a:xfrm>
              <a:off x="1104350" y="29415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4"/>
                    <a:pt x="158" y="76"/>
                  </a:cubicBezTo>
                  <a:cubicBezTo>
                    <a:pt x="0" y="233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4" name="Google Shape;23384;p104"/>
            <p:cNvSpPr/>
            <p:nvPr/>
          </p:nvSpPr>
          <p:spPr>
            <a:xfrm>
              <a:off x="1104350" y="301987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5" name="Google Shape;23385;p104"/>
            <p:cNvSpPr/>
            <p:nvPr/>
          </p:nvSpPr>
          <p:spPr>
            <a:xfrm>
              <a:off x="1104350" y="3098250"/>
              <a:ext cx="14675" cy="12550"/>
            </a:xfrm>
            <a:custGeom>
              <a:avLst/>
              <a:gdLst/>
              <a:ahLst/>
              <a:cxnLst/>
              <a:rect l="l" t="t" r="r" b="b"/>
              <a:pathLst>
                <a:path w="587" h="502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1"/>
                    <a:pt x="112" y="501"/>
                    <a:pt x="335" y="501"/>
                  </a:cubicBezTo>
                  <a:cubicBezTo>
                    <a:pt x="475" y="501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6" name="Google Shape;23386;p104"/>
            <p:cNvSpPr/>
            <p:nvPr/>
          </p:nvSpPr>
          <p:spPr>
            <a:xfrm>
              <a:off x="1037125" y="286317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3" y="0"/>
                    <a:pt x="210" y="23"/>
                    <a:pt x="159" y="74"/>
                  </a:cubicBezTo>
                  <a:cubicBezTo>
                    <a:pt x="0" y="232"/>
                    <a:pt x="112" y="503"/>
                    <a:pt x="337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7" name="Google Shape;23387;p104"/>
            <p:cNvSpPr/>
            <p:nvPr/>
          </p:nvSpPr>
          <p:spPr>
            <a:xfrm>
              <a:off x="1037125" y="29415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5" y="1"/>
                  </a:moveTo>
                  <a:cubicBezTo>
                    <a:pt x="273" y="1"/>
                    <a:pt x="210" y="24"/>
                    <a:pt x="159" y="76"/>
                  </a:cubicBezTo>
                  <a:cubicBezTo>
                    <a:pt x="0" y="233"/>
                    <a:pt x="112" y="503"/>
                    <a:pt x="337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4" y="1"/>
                    <a:pt x="3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8" name="Google Shape;23388;p104"/>
            <p:cNvSpPr/>
            <p:nvPr/>
          </p:nvSpPr>
          <p:spPr>
            <a:xfrm>
              <a:off x="1037150" y="301987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3"/>
                    <a:pt x="336" y="503"/>
                  </a:cubicBezTo>
                  <a:cubicBezTo>
                    <a:pt x="474" y="503"/>
                    <a:pt x="586" y="391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9" name="Google Shape;23389;p104"/>
            <p:cNvSpPr/>
            <p:nvPr/>
          </p:nvSpPr>
          <p:spPr>
            <a:xfrm>
              <a:off x="1037150" y="309825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1"/>
                    <a:pt x="113" y="501"/>
                    <a:pt x="336" y="501"/>
                  </a:cubicBezTo>
                  <a:cubicBezTo>
                    <a:pt x="474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390" name="Google Shape;23390;p104"/>
          <p:cNvSpPr/>
          <p:nvPr/>
        </p:nvSpPr>
        <p:spPr>
          <a:xfrm rot="1800025">
            <a:off x="11115148" y="5282070"/>
            <a:ext cx="1088454" cy="942589"/>
          </a:xfrm>
          <a:custGeom>
            <a:avLst/>
            <a:gdLst/>
            <a:ahLst/>
            <a:cxnLst/>
            <a:rect l="l" t="t" r="r" b="b"/>
            <a:pathLst>
              <a:path w="21416" h="18546" extrusionOk="0">
                <a:moveTo>
                  <a:pt x="15940" y="210"/>
                </a:moveTo>
                <a:lnTo>
                  <a:pt x="21173" y="9273"/>
                </a:lnTo>
                <a:lnTo>
                  <a:pt x="15940" y="18336"/>
                </a:lnTo>
                <a:lnTo>
                  <a:pt x="5475" y="18336"/>
                </a:lnTo>
                <a:lnTo>
                  <a:pt x="242" y="9273"/>
                </a:lnTo>
                <a:lnTo>
                  <a:pt x="5475" y="210"/>
                </a:lnTo>
                <a:close/>
                <a:moveTo>
                  <a:pt x="5355" y="0"/>
                </a:moveTo>
                <a:lnTo>
                  <a:pt x="1" y="9273"/>
                </a:lnTo>
                <a:lnTo>
                  <a:pt x="5325" y="18494"/>
                </a:lnTo>
                <a:lnTo>
                  <a:pt x="5355" y="18545"/>
                </a:lnTo>
                <a:lnTo>
                  <a:pt x="16061" y="18545"/>
                </a:lnTo>
                <a:lnTo>
                  <a:pt x="21415" y="9273"/>
                </a:lnTo>
                <a:lnTo>
                  <a:pt x="16092" y="53"/>
                </a:lnTo>
                <a:lnTo>
                  <a:pt x="1606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392" name="Google Shape;23392;p104"/>
          <p:cNvSpPr/>
          <p:nvPr/>
        </p:nvSpPr>
        <p:spPr>
          <a:xfrm rot="-5400000">
            <a:off x="-527310" y="4742648"/>
            <a:ext cx="1247936" cy="1094228"/>
          </a:xfrm>
          <a:custGeom>
            <a:avLst/>
            <a:gdLst/>
            <a:ahLst/>
            <a:cxnLst/>
            <a:rect l="l" t="t" r="r" b="b"/>
            <a:pathLst>
              <a:path w="28132" h="24667" extrusionOk="0">
                <a:moveTo>
                  <a:pt x="14066" y="424"/>
                </a:moveTo>
                <a:lnTo>
                  <a:pt x="27770" y="24457"/>
                </a:lnTo>
                <a:lnTo>
                  <a:pt x="359" y="24457"/>
                </a:lnTo>
                <a:lnTo>
                  <a:pt x="14066" y="424"/>
                </a:lnTo>
                <a:close/>
                <a:moveTo>
                  <a:pt x="14066" y="1"/>
                </a:moveTo>
                <a:lnTo>
                  <a:pt x="88" y="24511"/>
                </a:lnTo>
                <a:lnTo>
                  <a:pt x="0" y="24667"/>
                </a:lnTo>
                <a:lnTo>
                  <a:pt x="28131" y="24667"/>
                </a:lnTo>
                <a:lnTo>
                  <a:pt x="1406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" name="Google Shape;1811;p37"/>
          <p:cNvGrpSpPr/>
          <p:nvPr/>
        </p:nvGrpSpPr>
        <p:grpSpPr>
          <a:xfrm rot="5400000">
            <a:off x="1207210" y="4516364"/>
            <a:ext cx="1409103" cy="2104171"/>
            <a:chOff x="3856270" y="1696329"/>
            <a:chExt cx="1409103" cy="2104171"/>
          </a:xfrm>
        </p:grpSpPr>
        <p:sp>
          <p:nvSpPr>
            <p:cNvPr id="5" name="Google Shape;1812;p37"/>
            <p:cNvSpPr/>
            <p:nvPr/>
          </p:nvSpPr>
          <p:spPr>
            <a:xfrm>
              <a:off x="4260598" y="1696329"/>
              <a:ext cx="600443" cy="657873"/>
            </a:xfrm>
            <a:custGeom>
              <a:avLst/>
              <a:gdLst/>
              <a:ahLst/>
              <a:cxnLst/>
              <a:rect l="l" t="t" r="r" b="b"/>
              <a:pathLst>
                <a:path w="4663" h="5109" extrusionOk="0">
                  <a:moveTo>
                    <a:pt x="317" y="2444"/>
                  </a:moveTo>
                  <a:cubicBezTo>
                    <a:pt x="107" y="2444"/>
                    <a:pt x="0" y="2189"/>
                    <a:pt x="148" y="2041"/>
                  </a:cubicBezTo>
                  <a:lnTo>
                    <a:pt x="2014" y="174"/>
                  </a:lnTo>
                  <a:cubicBezTo>
                    <a:pt x="2188" y="1"/>
                    <a:pt x="2475" y="1"/>
                    <a:pt x="2648" y="174"/>
                  </a:cubicBezTo>
                  <a:lnTo>
                    <a:pt x="4520" y="2041"/>
                  </a:lnTo>
                  <a:cubicBezTo>
                    <a:pt x="4663" y="2189"/>
                    <a:pt x="4561" y="2444"/>
                    <a:pt x="4351" y="2444"/>
                  </a:cubicBezTo>
                  <a:lnTo>
                    <a:pt x="3109" y="2444"/>
                  </a:lnTo>
                  <a:lnTo>
                    <a:pt x="3109" y="5062"/>
                  </a:lnTo>
                  <a:cubicBezTo>
                    <a:pt x="2853" y="5093"/>
                    <a:pt x="2592" y="5108"/>
                    <a:pt x="2331" y="5108"/>
                  </a:cubicBezTo>
                  <a:cubicBezTo>
                    <a:pt x="2071" y="5108"/>
                    <a:pt x="1810" y="5093"/>
                    <a:pt x="1559" y="5062"/>
                  </a:cubicBezTo>
                  <a:lnTo>
                    <a:pt x="1559" y="2444"/>
                  </a:lnTo>
                  <a:close/>
                </a:path>
              </a:pathLst>
            </a:custGeom>
            <a:solidFill>
              <a:srgbClr val="026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" name="Google Shape;1813;p37"/>
            <p:cNvSpPr/>
            <p:nvPr/>
          </p:nvSpPr>
          <p:spPr>
            <a:xfrm>
              <a:off x="3960958" y="2215771"/>
              <a:ext cx="1199727" cy="1199598"/>
            </a:xfrm>
            <a:custGeom>
              <a:avLst/>
              <a:gdLst/>
              <a:ahLst/>
              <a:cxnLst/>
              <a:rect l="l" t="t" r="r" b="b"/>
              <a:pathLst>
                <a:path w="9317" h="9316" extrusionOk="0">
                  <a:moveTo>
                    <a:pt x="4658" y="7726"/>
                  </a:moveTo>
                  <a:cubicBezTo>
                    <a:pt x="2966" y="7726"/>
                    <a:pt x="1591" y="6350"/>
                    <a:pt x="1591" y="4658"/>
                  </a:cubicBezTo>
                  <a:cubicBezTo>
                    <a:pt x="1591" y="2961"/>
                    <a:pt x="2966" y="1590"/>
                    <a:pt x="4658" y="1590"/>
                  </a:cubicBezTo>
                  <a:cubicBezTo>
                    <a:pt x="6356" y="1590"/>
                    <a:pt x="7726" y="2961"/>
                    <a:pt x="7726" y="4658"/>
                  </a:cubicBezTo>
                  <a:cubicBezTo>
                    <a:pt x="7726" y="6350"/>
                    <a:pt x="6356" y="7726"/>
                    <a:pt x="4658" y="7726"/>
                  </a:cubicBezTo>
                  <a:close/>
                  <a:moveTo>
                    <a:pt x="4658" y="0"/>
                  </a:moveTo>
                  <a:cubicBezTo>
                    <a:pt x="2087" y="0"/>
                    <a:pt x="1" y="2086"/>
                    <a:pt x="1" y="4658"/>
                  </a:cubicBezTo>
                  <a:cubicBezTo>
                    <a:pt x="1" y="7230"/>
                    <a:pt x="2087" y="9316"/>
                    <a:pt x="4658" y="9316"/>
                  </a:cubicBezTo>
                  <a:cubicBezTo>
                    <a:pt x="7235" y="9316"/>
                    <a:pt x="9316" y="7230"/>
                    <a:pt x="9316" y="4658"/>
                  </a:cubicBezTo>
                  <a:cubicBezTo>
                    <a:pt x="9316" y="2086"/>
                    <a:pt x="7235" y="0"/>
                    <a:pt x="4658" y="0"/>
                  </a:cubicBezTo>
                  <a:close/>
                </a:path>
              </a:pathLst>
            </a:custGeom>
            <a:solidFill>
              <a:srgbClr val="1398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" name="Google Shape;1814;p37"/>
            <p:cNvSpPr/>
            <p:nvPr/>
          </p:nvSpPr>
          <p:spPr>
            <a:xfrm>
              <a:off x="4062426" y="3179585"/>
              <a:ext cx="997433" cy="478114"/>
            </a:xfrm>
            <a:custGeom>
              <a:avLst/>
              <a:gdLst/>
              <a:ahLst/>
              <a:cxnLst/>
              <a:rect l="l" t="t" r="r" b="b"/>
              <a:pathLst>
                <a:path w="7746" h="3713" extrusionOk="0">
                  <a:moveTo>
                    <a:pt x="7746" y="0"/>
                  </a:moveTo>
                  <a:lnTo>
                    <a:pt x="4239" y="3513"/>
                  </a:lnTo>
                  <a:cubicBezTo>
                    <a:pt x="4034" y="3712"/>
                    <a:pt x="3707" y="3712"/>
                    <a:pt x="3507" y="351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26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1815;p37"/>
            <p:cNvSpPr/>
            <p:nvPr/>
          </p:nvSpPr>
          <p:spPr>
            <a:xfrm>
              <a:off x="3856270" y="3067687"/>
              <a:ext cx="1409103" cy="462919"/>
            </a:xfrm>
            <a:custGeom>
              <a:avLst/>
              <a:gdLst/>
              <a:ahLst/>
              <a:cxnLst/>
              <a:rect l="l" t="t" r="r" b="b"/>
              <a:pathLst>
                <a:path w="10943" h="3595" extrusionOk="0">
                  <a:moveTo>
                    <a:pt x="10942" y="0"/>
                  </a:moveTo>
                  <a:lnTo>
                    <a:pt x="1" y="0"/>
                  </a:lnTo>
                  <a:lnTo>
                    <a:pt x="1" y="869"/>
                  </a:lnTo>
                  <a:lnTo>
                    <a:pt x="1652" y="869"/>
                  </a:lnTo>
                  <a:cubicBezTo>
                    <a:pt x="2220" y="869"/>
                    <a:pt x="2767" y="1094"/>
                    <a:pt x="3166" y="1498"/>
                  </a:cubicBezTo>
                  <a:lnTo>
                    <a:pt x="5006" y="3339"/>
                  </a:lnTo>
                  <a:cubicBezTo>
                    <a:pt x="5267" y="3594"/>
                    <a:pt x="5681" y="3594"/>
                    <a:pt x="5937" y="3339"/>
                  </a:cubicBezTo>
                  <a:lnTo>
                    <a:pt x="7782" y="1498"/>
                  </a:lnTo>
                  <a:cubicBezTo>
                    <a:pt x="8181" y="1094"/>
                    <a:pt x="8723" y="869"/>
                    <a:pt x="9291" y="869"/>
                  </a:cubicBezTo>
                  <a:lnTo>
                    <a:pt x="10942" y="869"/>
                  </a:lnTo>
                  <a:close/>
                </a:path>
              </a:pathLst>
            </a:custGeom>
            <a:solidFill>
              <a:srgbClr val="1398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" name="Google Shape;1816;p37"/>
            <p:cNvSpPr/>
            <p:nvPr/>
          </p:nvSpPr>
          <p:spPr>
            <a:xfrm>
              <a:off x="4331033" y="3340156"/>
              <a:ext cx="460215" cy="460344"/>
            </a:xfrm>
            <a:custGeom>
              <a:avLst/>
              <a:gdLst/>
              <a:ahLst/>
              <a:cxnLst/>
              <a:rect l="l" t="t" r="r" b="b"/>
              <a:pathLst>
                <a:path w="3574" h="3575" extrusionOk="0">
                  <a:moveTo>
                    <a:pt x="3574" y="1785"/>
                  </a:moveTo>
                  <a:cubicBezTo>
                    <a:pt x="3574" y="2772"/>
                    <a:pt x="2771" y="3575"/>
                    <a:pt x="1784" y="3575"/>
                  </a:cubicBezTo>
                  <a:cubicBezTo>
                    <a:pt x="798" y="3575"/>
                    <a:pt x="0" y="2772"/>
                    <a:pt x="0" y="1785"/>
                  </a:cubicBezTo>
                  <a:cubicBezTo>
                    <a:pt x="0" y="799"/>
                    <a:pt x="798" y="1"/>
                    <a:pt x="1784" y="1"/>
                  </a:cubicBezTo>
                  <a:cubicBezTo>
                    <a:pt x="2771" y="1"/>
                    <a:pt x="3574" y="799"/>
                    <a:pt x="3574" y="17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" name="Google Shape;1817;p37"/>
            <p:cNvSpPr/>
            <p:nvPr/>
          </p:nvSpPr>
          <p:spPr>
            <a:xfrm>
              <a:off x="4441644" y="3450766"/>
              <a:ext cx="238349" cy="238477"/>
            </a:xfrm>
            <a:custGeom>
              <a:avLst/>
              <a:gdLst/>
              <a:ahLst/>
              <a:cxnLst/>
              <a:rect l="l" t="t" r="r" b="b"/>
              <a:pathLst>
                <a:path w="1851" h="1852" extrusionOk="0">
                  <a:moveTo>
                    <a:pt x="1851" y="926"/>
                  </a:moveTo>
                  <a:cubicBezTo>
                    <a:pt x="1851" y="1438"/>
                    <a:pt x="1437" y="1852"/>
                    <a:pt x="925" y="1852"/>
                  </a:cubicBezTo>
                  <a:cubicBezTo>
                    <a:pt x="414" y="1852"/>
                    <a:pt x="0" y="1438"/>
                    <a:pt x="0" y="926"/>
                  </a:cubicBezTo>
                  <a:cubicBezTo>
                    <a:pt x="0" y="415"/>
                    <a:pt x="414" y="1"/>
                    <a:pt x="925" y="1"/>
                  </a:cubicBezTo>
                  <a:cubicBezTo>
                    <a:pt x="1437" y="1"/>
                    <a:pt x="1851" y="415"/>
                    <a:pt x="1851" y="926"/>
                  </a:cubicBezTo>
                  <a:close/>
                </a:path>
              </a:pathLst>
            </a:custGeom>
            <a:solidFill>
              <a:srgbClr val="1398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" name="Google Shape;1818;p37"/>
            <p:cNvSpPr/>
            <p:nvPr/>
          </p:nvSpPr>
          <p:spPr>
            <a:xfrm>
              <a:off x="4147114" y="2401452"/>
              <a:ext cx="828361" cy="828233"/>
            </a:xfrm>
            <a:custGeom>
              <a:avLst/>
              <a:gdLst/>
              <a:ahLst/>
              <a:cxnLst/>
              <a:rect l="l" t="t" r="r" b="b"/>
              <a:pathLst>
                <a:path w="6433" h="6432" extrusionOk="0">
                  <a:moveTo>
                    <a:pt x="3216" y="0"/>
                  </a:moveTo>
                  <a:cubicBezTo>
                    <a:pt x="1442" y="0"/>
                    <a:pt x="1" y="1437"/>
                    <a:pt x="1" y="3216"/>
                  </a:cubicBezTo>
                  <a:cubicBezTo>
                    <a:pt x="1" y="4990"/>
                    <a:pt x="1442" y="6432"/>
                    <a:pt x="3216" y="6432"/>
                  </a:cubicBezTo>
                  <a:cubicBezTo>
                    <a:pt x="4996" y="6432"/>
                    <a:pt x="6432" y="4990"/>
                    <a:pt x="6432" y="3216"/>
                  </a:cubicBezTo>
                  <a:cubicBezTo>
                    <a:pt x="6432" y="1437"/>
                    <a:pt x="4996" y="0"/>
                    <a:pt x="32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6" name="Google Shape;1835;p37"/>
          <p:cNvGrpSpPr/>
          <p:nvPr/>
        </p:nvGrpSpPr>
        <p:grpSpPr>
          <a:xfrm rot="5400000">
            <a:off x="1225621" y="2676769"/>
            <a:ext cx="1408330" cy="2104171"/>
            <a:chOff x="2448076" y="1696329"/>
            <a:chExt cx="1408330" cy="2104171"/>
          </a:xfrm>
        </p:grpSpPr>
        <p:sp>
          <p:nvSpPr>
            <p:cNvPr id="17" name="Google Shape;1836;p37"/>
            <p:cNvSpPr/>
            <p:nvPr/>
          </p:nvSpPr>
          <p:spPr>
            <a:xfrm>
              <a:off x="2851631" y="1696329"/>
              <a:ext cx="601215" cy="657873"/>
            </a:xfrm>
            <a:custGeom>
              <a:avLst/>
              <a:gdLst/>
              <a:ahLst/>
              <a:cxnLst/>
              <a:rect l="l" t="t" r="r" b="b"/>
              <a:pathLst>
                <a:path w="4669" h="5109" extrusionOk="0">
                  <a:moveTo>
                    <a:pt x="318" y="2444"/>
                  </a:moveTo>
                  <a:cubicBezTo>
                    <a:pt x="108" y="2444"/>
                    <a:pt x="1" y="2189"/>
                    <a:pt x="149" y="2041"/>
                  </a:cubicBezTo>
                  <a:lnTo>
                    <a:pt x="2020" y="174"/>
                  </a:lnTo>
                  <a:cubicBezTo>
                    <a:pt x="2194" y="1"/>
                    <a:pt x="2475" y="1"/>
                    <a:pt x="2654" y="174"/>
                  </a:cubicBezTo>
                  <a:lnTo>
                    <a:pt x="4520" y="2041"/>
                  </a:lnTo>
                  <a:cubicBezTo>
                    <a:pt x="4669" y="2189"/>
                    <a:pt x="4561" y="2444"/>
                    <a:pt x="4352" y="2444"/>
                  </a:cubicBezTo>
                  <a:lnTo>
                    <a:pt x="3109" y="2444"/>
                  </a:lnTo>
                  <a:lnTo>
                    <a:pt x="3109" y="5062"/>
                  </a:lnTo>
                  <a:cubicBezTo>
                    <a:pt x="2859" y="5093"/>
                    <a:pt x="2598" y="5108"/>
                    <a:pt x="2337" y="5108"/>
                  </a:cubicBezTo>
                  <a:cubicBezTo>
                    <a:pt x="2071" y="5108"/>
                    <a:pt x="1816" y="5093"/>
                    <a:pt x="1560" y="5062"/>
                  </a:cubicBezTo>
                  <a:lnTo>
                    <a:pt x="1560" y="2444"/>
                  </a:lnTo>
                  <a:close/>
                </a:path>
              </a:pathLst>
            </a:custGeom>
            <a:solidFill>
              <a:srgbClr val="4A2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1837;p37"/>
            <p:cNvSpPr/>
            <p:nvPr/>
          </p:nvSpPr>
          <p:spPr>
            <a:xfrm>
              <a:off x="2552764" y="2215771"/>
              <a:ext cx="1199727" cy="1199598"/>
            </a:xfrm>
            <a:custGeom>
              <a:avLst/>
              <a:gdLst/>
              <a:ahLst/>
              <a:cxnLst/>
              <a:rect l="l" t="t" r="r" b="b"/>
              <a:pathLst>
                <a:path w="9317" h="9316" extrusionOk="0">
                  <a:moveTo>
                    <a:pt x="4658" y="7726"/>
                  </a:moveTo>
                  <a:cubicBezTo>
                    <a:pt x="2961" y="7726"/>
                    <a:pt x="1586" y="6350"/>
                    <a:pt x="1586" y="4658"/>
                  </a:cubicBezTo>
                  <a:cubicBezTo>
                    <a:pt x="1586" y="2961"/>
                    <a:pt x="2961" y="1590"/>
                    <a:pt x="4658" y="1590"/>
                  </a:cubicBezTo>
                  <a:cubicBezTo>
                    <a:pt x="6351" y="1590"/>
                    <a:pt x="7726" y="2961"/>
                    <a:pt x="7726" y="4658"/>
                  </a:cubicBezTo>
                  <a:cubicBezTo>
                    <a:pt x="7726" y="6350"/>
                    <a:pt x="6351" y="7726"/>
                    <a:pt x="4658" y="7726"/>
                  </a:cubicBezTo>
                  <a:close/>
                  <a:moveTo>
                    <a:pt x="4658" y="0"/>
                  </a:moveTo>
                  <a:cubicBezTo>
                    <a:pt x="2087" y="0"/>
                    <a:pt x="1" y="2086"/>
                    <a:pt x="1" y="4658"/>
                  </a:cubicBezTo>
                  <a:cubicBezTo>
                    <a:pt x="1" y="7230"/>
                    <a:pt x="2087" y="9316"/>
                    <a:pt x="4658" y="9316"/>
                  </a:cubicBezTo>
                  <a:cubicBezTo>
                    <a:pt x="7230" y="9316"/>
                    <a:pt x="9316" y="7230"/>
                    <a:pt x="9316" y="4658"/>
                  </a:cubicBezTo>
                  <a:cubicBezTo>
                    <a:pt x="9316" y="2086"/>
                    <a:pt x="7230" y="0"/>
                    <a:pt x="4658" y="0"/>
                  </a:cubicBezTo>
                  <a:close/>
                </a:path>
              </a:pathLst>
            </a:custGeom>
            <a:solidFill>
              <a:srgbClr val="8553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" name="Google Shape;1838;p37"/>
            <p:cNvSpPr/>
            <p:nvPr/>
          </p:nvSpPr>
          <p:spPr>
            <a:xfrm>
              <a:off x="2598218" y="3179585"/>
              <a:ext cx="1108173" cy="530780"/>
            </a:xfrm>
            <a:custGeom>
              <a:avLst/>
              <a:gdLst/>
              <a:ahLst/>
              <a:cxnLst/>
              <a:rect l="l" t="t" r="r" b="b"/>
              <a:pathLst>
                <a:path w="8606" h="4122" extrusionOk="0">
                  <a:moveTo>
                    <a:pt x="8605" y="0"/>
                  </a:moveTo>
                  <a:lnTo>
                    <a:pt x="4709" y="3901"/>
                  </a:lnTo>
                  <a:cubicBezTo>
                    <a:pt x="4484" y="4121"/>
                    <a:pt x="4121" y="4121"/>
                    <a:pt x="3901" y="390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A2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1839;p37"/>
            <p:cNvSpPr/>
            <p:nvPr/>
          </p:nvSpPr>
          <p:spPr>
            <a:xfrm>
              <a:off x="2448076" y="3067687"/>
              <a:ext cx="1408330" cy="462919"/>
            </a:xfrm>
            <a:custGeom>
              <a:avLst/>
              <a:gdLst/>
              <a:ahLst/>
              <a:cxnLst/>
              <a:rect l="l" t="t" r="r" b="b"/>
              <a:pathLst>
                <a:path w="10937" h="3595" extrusionOk="0">
                  <a:moveTo>
                    <a:pt x="10937" y="0"/>
                  </a:moveTo>
                  <a:lnTo>
                    <a:pt x="1" y="0"/>
                  </a:lnTo>
                  <a:lnTo>
                    <a:pt x="1" y="869"/>
                  </a:lnTo>
                  <a:lnTo>
                    <a:pt x="1652" y="869"/>
                  </a:lnTo>
                  <a:cubicBezTo>
                    <a:pt x="2220" y="869"/>
                    <a:pt x="2762" y="1094"/>
                    <a:pt x="3160" y="1498"/>
                  </a:cubicBezTo>
                  <a:lnTo>
                    <a:pt x="5006" y="3339"/>
                  </a:lnTo>
                  <a:cubicBezTo>
                    <a:pt x="5262" y="3594"/>
                    <a:pt x="5676" y="3594"/>
                    <a:pt x="5937" y="3339"/>
                  </a:cubicBezTo>
                  <a:lnTo>
                    <a:pt x="7777" y="1498"/>
                  </a:lnTo>
                  <a:cubicBezTo>
                    <a:pt x="8176" y="1094"/>
                    <a:pt x="8723" y="869"/>
                    <a:pt x="9285" y="869"/>
                  </a:cubicBezTo>
                  <a:lnTo>
                    <a:pt x="10937" y="869"/>
                  </a:lnTo>
                  <a:close/>
                </a:path>
              </a:pathLst>
            </a:custGeom>
            <a:solidFill>
              <a:srgbClr val="8553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1840;p37"/>
            <p:cNvSpPr/>
            <p:nvPr/>
          </p:nvSpPr>
          <p:spPr>
            <a:xfrm>
              <a:off x="2922067" y="3340156"/>
              <a:ext cx="460344" cy="460344"/>
            </a:xfrm>
            <a:custGeom>
              <a:avLst/>
              <a:gdLst/>
              <a:ahLst/>
              <a:cxnLst/>
              <a:rect l="l" t="t" r="r" b="b"/>
              <a:pathLst>
                <a:path w="3575" h="3575" extrusionOk="0">
                  <a:moveTo>
                    <a:pt x="3575" y="1785"/>
                  </a:moveTo>
                  <a:cubicBezTo>
                    <a:pt x="3575" y="2772"/>
                    <a:pt x="2777" y="3575"/>
                    <a:pt x="1790" y="3575"/>
                  </a:cubicBezTo>
                  <a:cubicBezTo>
                    <a:pt x="804" y="3575"/>
                    <a:pt x="1" y="2772"/>
                    <a:pt x="1" y="1785"/>
                  </a:cubicBezTo>
                  <a:cubicBezTo>
                    <a:pt x="1" y="799"/>
                    <a:pt x="804" y="1"/>
                    <a:pt x="1790" y="1"/>
                  </a:cubicBezTo>
                  <a:cubicBezTo>
                    <a:pt x="2777" y="1"/>
                    <a:pt x="3575" y="799"/>
                    <a:pt x="3575" y="17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1841;p37"/>
            <p:cNvSpPr/>
            <p:nvPr/>
          </p:nvSpPr>
          <p:spPr>
            <a:xfrm>
              <a:off x="3032678" y="3450766"/>
              <a:ext cx="239121" cy="238477"/>
            </a:xfrm>
            <a:custGeom>
              <a:avLst/>
              <a:gdLst/>
              <a:ahLst/>
              <a:cxnLst/>
              <a:rect l="l" t="t" r="r" b="b"/>
              <a:pathLst>
                <a:path w="1857" h="1852" extrusionOk="0">
                  <a:moveTo>
                    <a:pt x="1857" y="926"/>
                  </a:moveTo>
                  <a:cubicBezTo>
                    <a:pt x="1857" y="1438"/>
                    <a:pt x="1443" y="1852"/>
                    <a:pt x="931" y="1852"/>
                  </a:cubicBezTo>
                  <a:cubicBezTo>
                    <a:pt x="420" y="1852"/>
                    <a:pt x="1" y="1438"/>
                    <a:pt x="1" y="926"/>
                  </a:cubicBezTo>
                  <a:cubicBezTo>
                    <a:pt x="1" y="415"/>
                    <a:pt x="420" y="1"/>
                    <a:pt x="931" y="1"/>
                  </a:cubicBezTo>
                  <a:cubicBezTo>
                    <a:pt x="1443" y="1"/>
                    <a:pt x="1857" y="415"/>
                    <a:pt x="1857" y="926"/>
                  </a:cubicBezTo>
                  <a:close/>
                </a:path>
              </a:pathLst>
            </a:custGeom>
            <a:solidFill>
              <a:srgbClr val="8553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1842;p37"/>
            <p:cNvSpPr/>
            <p:nvPr/>
          </p:nvSpPr>
          <p:spPr>
            <a:xfrm>
              <a:off x="2738173" y="2401452"/>
              <a:ext cx="829005" cy="828233"/>
            </a:xfrm>
            <a:custGeom>
              <a:avLst/>
              <a:gdLst/>
              <a:ahLst/>
              <a:cxnLst/>
              <a:rect l="l" t="t" r="r" b="b"/>
              <a:pathLst>
                <a:path w="6438" h="6432" extrusionOk="0">
                  <a:moveTo>
                    <a:pt x="3221" y="0"/>
                  </a:moveTo>
                  <a:cubicBezTo>
                    <a:pt x="1442" y="0"/>
                    <a:pt x="0" y="1437"/>
                    <a:pt x="0" y="3216"/>
                  </a:cubicBezTo>
                  <a:cubicBezTo>
                    <a:pt x="0" y="4990"/>
                    <a:pt x="1442" y="6432"/>
                    <a:pt x="3221" y="6432"/>
                  </a:cubicBezTo>
                  <a:cubicBezTo>
                    <a:pt x="4995" y="6432"/>
                    <a:pt x="6437" y="4990"/>
                    <a:pt x="6437" y="3216"/>
                  </a:cubicBezTo>
                  <a:cubicBezTo>
                    <a:pt x="6437" y="1437"/>
                    <a:pt x="4995" y="0"/>
                    <a:pt x="32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8" name="Google Shape;1864;p37"/>
          <p:cNvGrpSpPr/>
          <p:nvPr/>
        </p:nvGrpSpPr>
        <p:grpSpPr>
          <a:xfrm rot="5400000">
            <a:off x="923925" y="600075"/>
            <a:ext cx="1976120" cy="2104390"/>
            <a:chOff x="457212" y="1696329"/>
            <a:chExt cx="1991003" cy="2104171"/>
          </a:xfrm>
        </p:grpSpPr>
        <p:sp>
          <p:nvSpPr>
            <p:cNvPr id="32" name="Google Shape;1868;p37"/>
            <p:cNvSpPr/>
            <p:nvPr/>
          </p:nvSpPr>
          <p:spPr>
            <a:xfrm>
              <a:off x="1443771" y="1696329"/>
              <a:ext cx="600572" cy="657873"/>
            </a:xfrm>
            <a:custGeom>
              <a:avLst/>
              <a:gdLst/>
              <a:ahLst/>
              <a:cxnLst/>
              <a:rect l="l" t="t" r="r" b="b"/>
              <a:pathLst>
                <a:path w="4664" h="5109" extrusionOk="0">
                  <a:moveTo>
                    <a:pt x="313" y="2444"/>
                  </a:moveTo>
                  <a:cubicBezTo>
                    <a:pt x="108" y="2444"/>
                    <a:pt x="1" y="2189"/>
                    <a:pt x="149" y="2041"/>
                  </a:cubicBezTo>
                  <a:lnTo>
                    <a:pt x="2015" y="174"/>
                  </a:lnTo>
                  <a:cubicBezTo>
                    <a:pt x="2189" y="1"/>
                    <a:pt x="2475" y="1"/>
                    <a:pt x="2649" y="174"/>
                  </a:cubicBezTo>
                  <a:lnTo>
                    <a:pt x="4515" y="2041"/>
                  </a:lnTo>
                  <a:cubicBezTo>
                    <a:pt x="4664" y="2189"/>
                    <a:pt x="4561" y="2444"/>
                    <a:pt x="4352" y="2444"/>
                  </a:cubicBezTo>
                  <a:lnTo>
                    <a:pt x="3109" y="2444"/>
                  </a:lnTo>
                  <a:lnTo>
                    <a:pt x="3109" y="5062"/>
                  </a:lnTo>
                  <a:cubicBezTo>
                    <a:pt x="2854" y="5093"/>
                    <a:pt x="2593" y="5108"/>
                    <a:pt x="2332" y="5108"/>
                  </a:cubicBezTo>
                  <a:cubicBezTo>
                    <a:pt x="2071" y="5108"/>
                    <a:pt x="1811" y="5093"/>
                    <a:pt x="1560" y="5062"/>
                  </a:cubicBezTo>
                  <a:lnTo>
                    <a:pt x="1560" y="2444"/>
                  </a:lnTo>
                  <a:close/>
                </a:path>
              </a:pathLst>
            </a:custGeom>
            <a:solidFill>
              <a:srgbClr val="8E03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1869;p37"/>
            <p:cNvSpPr/>
            <p:nvPr/>
          </p:nvSpPr>
          <p:spPr>
            <a:xfrm>
              <a:off x="1144258" y="2215771"/>
              <a:ext cx="1199598" cy="1199598"/>
            </a:xfrm>
            <a:custGeom>
              <a:avLst/>
              <a:gdLst/>
              <a:ahLst/>
              <a:cxnLst/>
              <a:rect l="l" t="t" r="r" b="b"/>
              <a:pathLst>
                <a:path w="9316" h="9316" extrusionOk="0">
                  <a:moveTo>
                    <a:pt x="4658" y="7726"/>
                  </a:moveTo>
                  <a:cubicBezTo>
                    <a:pt x="2966" y="7726"/>
                    <a:pt x="1590" y="6350"/>
                    <a:pt x="1590" y="4658"/>
                  </a:cubicBezTo>
                  <a:cubicBezTo>
                    <a:pt x="1590" y="2961"/>
                    <a:pt x="2966" y="1590"/>
                    <a:pt x="4658" y="1590"/>
                  </a:cubicBezTo>
                  <a:cubicBezTo>
                    <a:pt x="6356" y="1590"/>
                    <a:pt x="7726" y="2961"/>
                    <a:pt x="7726" y="4658"/>
                  </a:cubicBezTo>
                  <a:cubicBezTo>
                    <a:pt x="7726" y="6350"/>
                    <a:pt x="6356" y="7726"/>
                    <a:pt x="4658" y="7726"/>
                  </a:cubicBezTo>
                  <a:close/>
                  <a:moveTo>
                    <a:pt x="4658" y="0"/>
                  </a:moveTo>
                  <a:cubicBezTo>
                    <a:pt x="2086" y="0"/>
                    <a:pt x="0" y="2086"/>
                    <a:pt x="0" y="4658"/>
                  </a:cubicBezTo>
                  <a:cubicBezTo>
                    <a:pt x="0" y="7230"/>
                    <a:pt x="2086" y="9316"/>
                    <a:pt x="4658" y="9316"/>
                  </a:cubicBezTo>
                  <a:cubicBezTo>
                    <a:pt x="7230" y="9316"/>
                    <a:pt x="9316" y="7230"/>
                    <a:pt x="9316" y="4658"/>
                  </a:cubicBezTo>
                  <a:cubicBezTo>
                    <a:pt x="9316" y="2086"/>
                    <a:pt x="7230" y="0"/>
                    <a:pt x="4658" y="0"/>
                  </a:cubicBezTo>
                  <a:close/>
                </a:path>
              </a:pathLst>
            </a:custGeom>
            <a:solidFill>
              <a:srgbClr val="F372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1870;p37"/>
            <p:cNvSpPr/>
            <p:nvPr/>
          </p:nvSpPr>
          <p:spPr>
            <a:xfrm>
              <a:off x="1189970" y="3179585"/>
              <a:ext cx="1108173" cy="530780"/>
            </a:xfrm>
            <a:custGeom>
              <a:avLst/>
              <a:gdLst/>
              <a:ahLst/>
              <a:cxnLst/>
              <a:rect l="l" t="t" r="r" b="b"/>
              <a:pathLst>
                <a:path w="8606" h="4122" extrusionOk="0">
                  <a:moveTo>
                    <a:pt x="8605" y="0"/>
                  </a:moveTo>
                  <a:lnTo>
                    <a:pt x="4704" y="3901"/>
                  </a:lnTo>
                  <a:cubicBezTo>
                    <a:pt x="4484" y="4121"/>
                    <a:pt x="4121" y="4121"/>
                    <a:pt x="3896" y="390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8E03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1871;p37"/>
            <p:cNvSpPr/>
            <p:nvPr/>
          </p:nvSpPr>
          <p:spPr>
            <a:xfrm>
              <a:off x="457212" y="3067687"/>
              <a:ext cx="1991003" cy="462919"/>
            </a:xfrm>
            <a:custGeom>
              <a:avLst/>
              <a:gdLst/>
              <a:ahLst/>
              <a:cxnLst/>
              <a:rect l="l" t="t" r="r" b="b"/>
              <a:pathLst>
                <a:path w="15462" h="3595" extrusionOk="0">
                  <a:moveTo>
                    <a:pt x="15462" y="0"/>
                  </a:moveTo>
                  <a:lnTo>
                    <a:pt x="15462" y="869"/>
                  </a:lnTo>
                  <a:lnTo>
                    <a:pt x="13810" y="869"/>
                  </a:lnTo>
                  <a:cubicBezTo>
                    <a:pt x="13243" y="869"/>
                    <a:pt x="12701" y="1100"/>
                    <a:pt x="12297" y="1498"/>
                  </a:cubicBezTo>
                  <a:lnTo>
                    <a:pt x="12261" y="1539"/>
                  </a:lnTo>
                  <a:lnTo>
                    <a:pt x="10456" y="3339"/>
                  </a:lnTo>
                  <a:cubicBezTo>
                    <a:pt x="10201" y="3594"/>
                    <a:pt x="9781" y="3594"/>
                    <a:pt x="9526" y="3339"/>
                  </a:cubicBezTo>
                  <a:lnTo>
                    <a:pt x="7726" y="1539"/>
                  </a:lnTo>
                  <a:lnTo>
                    <a:pt x="7685" y="1498"/>
                  </a:lnTo>
                  <a:cubicBezTo>
                    <a:pt x="7286" y="1100"/>
                    <a:pt x="6739" y="869"/>
                    <a:pt x="6172" y="869"/>
                  </a:cubicBezTo>
                  <a:lnTo>
                    <a:pt x="1" y="86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372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1872;p37"/>
            <p:cNvSpPr/>
            <p:nvPr/>
          </p:nvSpPr>
          <p:spPr>
            <a:xfrm>
              <a:off x="1514207" y="3340156"/>
              <a:ext cx="459700" cy="460344"/>
            </a:xfrm>
            <a:custGeom>
              <a:avLst/>
              <a:gdLst/>
              <a:ahLst/>
              <a:cxnLst/>
              <a:rect l="l" t="t" r="r" b="b"/>
              <a:pathLst>
                <a:path w="3570" h="3575" extrusionOk="0">
                  <a:moveTo>
                    <a:pt x="3569" y="1785"/>
                  </a:moveTo>
                  <a:cubicBezTo>
                    <a:pt x="3569" y="2772"/>
                    <a:pt x="2772" y="3575"/>
                    <a:pt x="1785" y="3575"/>
                  </a:cubicBezTo>
                  <a:cubicBezTo>
                    <a:pt x="798" y="3575"/>
                    <a:pt x="1" y="2772"/>
                    <a:pt x="1" y="1785"/>
                  </a:cubicBezTo>
                  <a:cubicBezTo>
                    <a:pt x="1" y="799"/>
                    <a:pt x="798" y="1"/>
                    <a:pt x="1785" y="1"/>
                  </a:cubicBezTo>
                  <a:cubicBezTo>
                    <a:pt x="2772" y="1"/>
                    <a:pt x="3569" y="799"/>
                    <a:pt x="3569" y="17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1873;p37"/>
            <p:cNvSpPr/>
            <p:nvPr/>
          </p:nvSpPr>
          <p:spPr>
            <a:xfrm>
              <a:off x="1624818" y="3450766"/>
              <a:ext cx="238477" cy="238477"/>
            </a:xfrm>
            <a:custGeom>
              <a:avLst/>
              <a:gdLst/>
              <a:ahLst/>
              <a:cxnLst/>
              <a:rect l="l" t="t" r="r" b="b"/>
              <a:pathLst>
                <a:path w="1852" h="1852" extrusionOk="0">
                  <a:moveTo>
                    <a:pt x="1852" y="926"/>
                  </a:moveTo>
                  <a:cubicBezTo>
                    <a:pt x="1852" y="1438"/>
                    <a:pt x="1437" y="1852"/>
                    <a:pt x="926" y="1852"/>
                  </a:cubicBezTo>
                  <a:cubicBezTo>
                    <a:pt x="415" y="1852"/>
                    <a:pt x="1" y="1438"/>
                    <a:pt x="1" y="926"/>
                  </a:cubicBezTo>
                  <a:cubicBezTo>
                    <a:pt x="1" y="415"/>
                    <a:pt x="415" y="1"/>
                    <a:pt x="926" y="1"/>
                  </a:cubicBezTo>
                  <a:cubicBezTo>
                    <a:pt x="1437" y="1"/>
                    <a:pt x="1852" y="415"/>
                    <a:pt x="1852" y="926"/>
                  </a:cubicBezTo>
                  <a:close/>
                </a:path>
              </a:pathLst>
            </a:custGeom>
            <a:solidFill>
              <a:srgbClr val="F372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1874;p37"/>
            <p:cNvSpPr/>
            <p:nvPr/>
          </p:nvSpPr>
          <p:spPr>
            <a:xfrm>
              <a:off x="1329876" y="2401452"/>
              <a:ext cx="828361" cy="828233"/>
            </a:xfrm>
            <a:custGeom>
              <a:avLst/>
              <a:gdLst/>
              <a:ahLst/>
              <a:cxnLst/>
              <a:rect l="l" t="t" r="r" b="b"/>
              <a:pathLst>
                <a:path w="6433" h="6432" extrusionOk="0">
                  <a:moveTo>
                    <a:pt x="3216" y="0"/>
                  </a:moveTo>
                  <a:cubicBezTo>
                    <a:pt x="1442" y="0"/>
                    <a:pt x="0" y="1437"/>
                    <a:pt x="0" y="3216"/>
                  </a:cubicBezTo>
                  <a:cubicBezTo>
                    <a:pt x="0" y="4990"/>
                    <a:pt x="1442" y="6432"/>
                    <a:pt x="3216" y="6432"/>
                  </a:cubicBezTo>
                  <a:cubicBezTo>
                    <a:pt x="4995" y="6432"/>
                    <a:pt x="6432" y="4990"/>
                    <a:pt x="6432" y="3216"/>
                  </a:cubicBezTo>
                  <a:cubicBezTo>
                    <a:pt x="6432" y="1437"/>
                    <a:pt x="4995" y="0"/>
                    <a:pt x="32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0" name="Google Shape;2172;p41"/>
          <p:cNvSpPr/>
          <p:nvPr/>
        </p:nvSpPr>
        <p:spPr>
          <a:xfrm>
            <a:off x="1429832" y="1535877"/>
            <a:ext cx="828900" cy="828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en-GB" sz="4800" b="1">
                <a:solidFill>
                  <a:srgbClr val="F3729B"/>
                </a:solidFill>
                <a:latin typeface="Fira Sans Extra Condensed" panose="020B0503050000020004"/>
                <a:ea typeface="Fira Sans Extra Condensed" panose="020B0503050000020004"/>
                <a:cs typeface="Fira Sans Extra Condensed" panose="020B0503050000020004"/>
                <a:sym typeface="Fira Sans Extra Condensed" panose="020B0503050000020004"/>
              </a:rPr>
              <a:t>1</a:t>
            </a:r>
            <a:endParaRPr lang="en-GB" sz="4800" b="1">
              <a:solidFill>
                <a:srgbClr val="F3729B"/>
              </a:solidFill>
              <a:latin typeface="Fira Sans Extra Condensed" panose="020B0503050000020004"/>
              <a:ea typeface="Fira Sans Extra Condensed" panose="020B0503050000020004"/>
              <a:cs typeface="Fira Sans Extra Condensed" panose="020B0503050000020004"/>
              <a:sym typeface="Fira Sans Extra Condensed" panose="020B0503050000020004"/>
            </a:endParaRPr>
          </a:p>
        </p:txBody>
      </p:sp>
      <p:sp>
        <p:nvSpPr>
          <p:cNvPr id="41" name="Google Shape;2170;p41"/>
          <p:cNvSpPr/>
          <p:nvPr/>
        </p:nvSpPr>
        <p:spPr>
          <a:xfrm>
            <a:off x="1449427" y="3301177"/>
            <a:ext cx="828900" cy="828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>
                <a:solidFill>
                  <a:srgbClr val="8553CE"/>
                </a:solidFill>
                <a:latin typeface="Fira Sans Extra Condensed" panose="020B0503050000020004"/>
                <a:ea typeface="Fira Sans Extra Condensed" panose="020B0503050000020004"/>
                <a:cs typeface="Fira Sans Extra Condensed" panose="020B0503050000020004"/>
                <a:sym typeface="Fira Sans Extra Condensed" panose="020B0503050000020004"/>
              </a:rPr>
              <a:t>2</a:t>
            </a:r>
            <a:endParaRPr>
              <a:solidFill>
                <a:srgbClr val="8553CE"/>
              </a:solidFill>
            </a:endParaRPr>
          </a:p>
        </p:txBody>
      </p:sp>
      <p:sp>
        <p:nvSpPr>
          <p:cNvPr id="2168" name="Google Shape;2168;p41"/>
          <p:cNvSpPr/>
          <p:nvPr/>
        </p:nvSpPr>
        <p:spPr>
          <a:xfrm>
            <a:off x="1429864" y="5154742"/>
            <a:ext cx="828900" cy="828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>
                <a:solidFill>
                  <a:srgbClr val="1398B4"/>
                </a:solidFill>
                <a:latin typeface="Fira Sans Extra Condensed" panose="020B0503050000020004"/>
                <a:ea typeface="Fira Sans Extra Condensed" panose="020B0503050000020004"/>
                <a:cs typeface="Fira Sans Extra Condensed" panose="020B0503050000020004"/>
                <a:sym typeface="Fira Sans Extra Condensed" panose="020B0503050000020004"/>
              </a:rPr>
              <a:t>3</a:t>
            </a:r>
            <a:endParaRPr>
              <a:solidFill>
                <a:srgbClr val="1398B4"/>
              </a:solidFill>
            </a:endParaRPr>
          </a:p>
        </p:txBody>
      </p:sp>
      <p:sp>
        <p:nvSpPr>
          <p:cNvPr id="42" name="Cuadro de texto 41"/>
          <p:cNvSpPr txBox="1"/>
          <p:nvPr/>
        </p:nvSpPr>
        <p:spPr>
          <a:xfrm>
            <a:off x="3267075" y="1585595"/>
            <a:ext cx="754824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Clasificar a los pacientes atendidos en el laboratorio cl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nico Imilab seg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ú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 criterios de edad y sexo</a:t>
            </a:r>
            <a:endParaRPr lang="en-US" altLang="es-MX" sz="32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43" name="Cuadro de texto 42"/>
          <p:cNvSpPr txBox="1"/>
          <p:nvPr/>
        </p:nvSpPr>
        <p:spPr>
          <a:xfrm>
            <a:off x="3251835" y="3301365"/>
            <a:ext cx="789495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Estimar los niveles de colesterol total en pacientes atendidos en el laboratorio cl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nico Imilab, segmentados por grupos etarios y sexo.</a:t>
            </a:r>
            <a:endParaRPr lang="en-US" altLang="es-MX" sz="32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44" name="Cuadro de texto 43"/>
          <p:cNvSpPr txBox="1"/>
          <p:nvPr/>
        </p:nvSpPr>
        <p:spPr>
          <a:xfrm>
            <a:off x="3251835" y="5073015"/>
            <a:ext cx="770001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Precisar los niveles de HDL en funci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ó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 de la edad y el sexo de los pacientes evaluados en Imilab</a:t>
            </a:r>
            <a:endParaRPr lang="en-US" altLang="es-MX" sz="32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45" name="Cuadro de texto 44"/>
          <p:cNvSpPr txBox="1"/>
          <p:nvPr/>
        </p:nvSpPr>
        <p:spPr>
          <a:xfrm>
            <a:off x="3837305" y="214630"/>
            <a:ext cx="6096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VE" altLang="en-GB" sz="6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Objetivos especificos</a:t>
            </a:r>
            <a:endParaRPr lang="es-VE" altLang="en-GB" sz="6000" b="1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23459" name="Google Shape;23459;p104">
            <a:hlinkClick r:id="" action="ppaction://hlinkshowjump?jump=nextslide"/>
          </p:cNvPr>
          <p:cNvSpPr/>
          <p:nvPr/>
        </p:nvSpPr>
        <p:spPr>
          <a:xfrm>
            <a:off x="6627564" y="6433804"/>
            <a:ext cx="167426" cy="165073"/>
          </a:xfrm>
          <a:custGeom>
            <a:avLst/>
            <a:gdLst/>
            <a:ahLst/>
            <a:cxnLst/>
            <a:rect l="l" t="t" r="r" b="b"/>
            <a:pathLst>
              <a:path w="72479" h="71460" extrusionOk="0">
                <a:moveTo>
                  <a:pt x="42259" y="23045"/>
                </a:moveTo>
                <a:cubicBezTo>
                  <a:pt x="42886" y="23045"/>
                  <a:pt x="43532" y="23291"/>
                  <a:pt x="44101" y="23878"/>
                </a:cubicBezTo>
                <a:lnTo>
                  <a:pt x="53858" y="33862"/>
                </a:lnTo>
                <a:cubicBezTo>
                  <a:pt x="54919" y="34941"/>
                  <a:pt x="54899" y="36646"/>
                  <a:pt x="53838" y="37706"/>
                </a:cubicBezTo>
                <a:lnTo>
                  <a:pt x="43856" y="47690"/>
                </a:lnTo>
                <a:cubicBezTo>
                  <a:pt x="43286" y="48260"/>
                  <a:pt x="42645" y="48500"/>
                  <a:pt x="42024" y="48500"/>
                </a:cubicBezTo>
                <a:cubicBezTo>
                  <a:pt x="39924" y="48500"/>
                  <a:pt x="38061" y="45756"/>
                  <a:pt x="39991" y="43826"/>
                </a:cubicBezTo>
                <a:lnTo>
                  <a:pt x="44992" y="38805"/>
                </a:lnTo>
                <a:lnTo>
                  <a:pt x="21806" y="38805"/>
                </a:lnTo>
                <a:cubicBezTo>
                  <a:pt x="20139" y="38805"/>
                  <a:pt x="18755" y="37423"/>
                  <a:pt x="18755" y="35774"/>
                </a:cubicBezTo>
                <a:cubicBezTo>
                  <a:pt x="18755" y="34127"/>
                  <a:pt x="20139" y="32743"/>
                  <a:pt x="21806" y="32743"/>
                </a:cubicBezTo>
                <a:lnTo>
                  <a:pt x="45124" y="32743"/>
                </a:lnTo>
                <a:lnTo>
                  <a:pt x="40199" y="27686"/>
                </a:lnTo>
                <a:cubicBezTo>
                  <a:pt x="38305" y="25764"/>
                  <a:pt x="40175" y="23045"/>
                  <a:pt x="42259" y="23045"/>
                </a:cubicBezTo>
                <a:close/>
                <a:moveTo>
                  <a:pt x="36745" y="0"/>
                </a:moveTo>
                <a:cubicBezTo>
                  <a:pt x="30959" y="0"/>
                  <a:pt x="25187" y="1391"/>
                  <a:pt x="20043" y="4101"/>
                </a:cubicBezTo>
                <a:cubicBezTo>
                  <a:pt x="12958" y="7834"/>
                  <a:pt x="7219" y="13971"/>
                  <a:pt x="3979" y="21283"/>
                </a:cubicBezTo>
                <a:cubicBezTo>
                  <a:pt x="589" y="28917"/>
                  <a:pt x="1" y="37669"/>
                  <a:pt x="2312" y="45682"/>
                </a:cubicBezTo>
                <a:cubicBezTo>
                  <a:pt x="4529" y="53411"/>
                  <a:pt x="9417" y="60269"/>
                  <a:pt x="15951" y="64929"/>
                </a:cubicBezTo>
                <a:cubicBezTo>
                  <a:pt x="22102" y="69309"/>
                  <a:pt x="29367" y="71459"/>
                  <a:pt x="36616" y="71459"/>
                </a:cubicBezTo>
                <a:cubicBezTo>
                  <a:pt x="45510" y="71459"/>
                  <a:pt x="54379" y="68223"/>
                  <a:pt x="61132" y="61898"/>
                </a:cubicBezTo>
                <a:cubicBezTo>
                  <a:pt x="68331" y="55172"/>
                  <a:pt x="72478" y="45625"/>
                  <a:pt x="72478" y="35774"/>
                </a:cubicBezTo>
                <a:cubicBezTo>
                  <a:pt x="72478" y="19124"/>
                  <a:pt x="60506" y="4272"/>
                  <a:pt x="44215" y="787"/>
                </a:cubicBezTo>
                <a:cubicBezTo>
                  <a:pt x="41755" y="260"/>
                  <a:pt x="39249" y="0"/>
                  <a:pt x="367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3353" name="Google Shape;23353;p104"/>
          <p:cNvGrpSpPr/>
          <p:nvPr/>
        </p:nvGrpSpPr>
        <p:grpSpPr>
          <a:xfrm>
            <a:off x="11258982" y="1199746"/>
            <a:ext cx="349968" cy="2052568"/>
            <a:chOff x="1037125" y="2236325"/>
            <a:chExt cx="149100" cy="874475"/>
          </a:xfrm>
        </p:grpSpPr>
        <p:sp>
          <p:nvSpPr>
            <p:cNvPr id="23354" name="Google Shape;23354;p104"/>
            <p:cNvSpPr/>
            <p:nvPr/>
          </p:nvSpPr>
          <p:spPr>
            <a:xfrm>
              <a:off x="1171575" y="24714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1" y="503"/>
                    <a:pt x="335" y="503"/>
                  </a:cubicBezTo>
                  <a:cubicBezTo>
                    <a:pt x="473" y="502"/>
                    <a:pt x="586" y="389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5" name="Google Shape;23355;p104"/>
            <p:cNvSpPr/>
            <p:nvPr/>
          </p:nvSpPr>
          <p:spPr>
            <a:xfrm>
              <a:off x="1171575" y="2549750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5"/>
                  </a:cubicBezTo>
                  <a:cubicBezTo>
                    <a:pt x="0" y="233"/>
                    <a:pt x="113" y="502"/>
                    <a:pt x="335" y="502"/>
                  </a:cubicBezTo>
                  <a:cubicBezTo>
                    <a:pt x="473" y="502"/>
                    <a:pt x="586" y="390"/>
                    <a:pt x="586" y="252"/>
                  </a:cubicBezTo>
                  <a:cubicBezTo>
                    <a:pt x="586" y="101"/>
                    <a:pt x="462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6" name="Google Shape;23356;p104"/>
            <p:cNvSpPr/>
            <p:nvPr/>
          </p:nvSpPr>
          <p:spPr>
            <a:xfrm>
              <a:off x="1171575" y="26281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7" name="Google Shape;23357;p104"/>
            <p:cNvSpPr/>
            <p:nvPr/>
          </p:nvSpPr>
          <p:spPr>
            <a:xfrm>
              <a:off x="1171575" y="2706475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1"/>
                    <a:pt x="335" y="501"/>
                  </a:cubicBezTo>
                  <a:cubicBezTo>
                    <a:pt x="473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8" name="Google Shape;23358;p104"/>
            <p:cNvSpPr/>
            <p:nvPr/>
          </p:nvSpPr>
          <p:spPr>
            <a:xfrm>
              <a:off x="1171575" y="27848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2" y="1"/>
                    <a:pt x="209" y="24"/>
                    <a:pt x="158" y="75"/>
                  </a:cubicBezTo>
                  <a:cubicBezTo>
                    <a:pt x="0" y="232"/>
                    <a:pt x="111" y="504"/>
                    <a:pt x="335" y="504"/>
                  </a:cubicBezTo>
                  <a:cubicBezTo>
                    <a:pt x="473" y="504"/>
                    <a:pt x="586" y="390"/>
                    <a:pt x="586" y="252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59" name="Google Shape;23359;p104"/>
            <p:cNvSpPr/>
            <p:nvPr/>
          </p:nvSpPr>
          <p:spPr>
            <a:xfrm>
              <a:off x="1104350" y="24714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0" name="Google Shape;23360;p104"/>
            <p:cNvSpPr/>
            <p:nvPr/>
          </p:nvSpPr>
          <p:spPr>
            <a:xfrm>
              <a:off x="1104350" y="2549750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5"/>
                  </a:cubicBezTo>
                  <a:cubicBezTo>
                    <a:pt x="0" y="233"/>
                    <a:pt x="112" y="502"/>
                    <a:pt x="335" y="502"/>
                  </a:cubicBezTo>
                  <a:cubicBezTo>
                    <a:pt x="475" y="502"/>
                    <a:pt x="587" y="390"/>
                    <a:pt x="587" y="252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1" name="Google Shape;23361;p104"/>
            <p:cNvSpPr/>
            <p:nvPr/>
          </p:nvSpPr>
          <p:spPr>
            <a:xfrm>
              <a:off x="1104350" y="26281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2" name="Google Shape;23362;p104"/>
            <p:cNvSpPr/>
            <p:nvPr/>
          </p:nvSpPr>
          <p:spPr>
            <a:xfrm>
              <a:off x="1104350" y="2706475"/>
              <a:ext cx="14675" cy="12550"/>
            </a:xfrm>
            <a:custGeom>
              <a:avLst/>
              <a:gdLst/>
              <a:ahLst/>
              <a:cxnLst/>
              <a:rect l="l" t="t" r="r" b="b"/>
              <a:pathLst>
                <a:path w="587" h="502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1"/>
                    <a:pt x="335" y="501"/>
                  </a:cubicBezTo>
                  <a:cubicBezTo>
                    <a:pt x="475" y="501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3" name="Google Shape;23363;p104"/>
            <p:cNvSpPr/>
            <p:nvPr/>
          </p:nvSpPr>
          <p:spPr>
            <a:xfrm>
              <a:off x="1104350" y="27848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4"/>
                    <a:pt x="158" y="75"/>
                  </a:cubicBezTo>
                  <a:cubicBezTo>
                    <a:pt x="0" y="232"/>
                    <a:pt x="112" y="504"/>
                    <a:pt x="335" y="504"/>
                  </a:cubicBezTo>
                  <a:cubicBezTo>
                    <a:pt x="475" y="504"/>
                    <a:pt x="587" y="390"/>
                    <a:pt x="587" y="252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4" name="Google Shape;23364;p104"/>
            <p:cNvSpPr/>
            <p:nvPr/>
          </p:nvSpPr>
          <p:spPr>
            <a:xfrm>
              <a:off x="1037125" y="24714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0"/>
                  </a:moveTo>
                  <a:cubicBezTo>
                    <a:pt x="273" y="0"/>
                    <a:pt x="210" y="23"/>
                    <a:pt x="159" y="74"/>
                  </a:cubicBezTo>
                  <a:cubicBezTo>
                    <a:pt x="0" y="232"/>
                    <a:pt x="112" y="503"/>
                    <a:pt x="337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5" name="Google Shape;23365;p104"/>
            <p:cNvSpPr/>
            <p:nvPr/>
          </p:nvSpPr>
          <p:spPr>
            <a:xfrm>
              <a:off x="1037125" y="2549750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5" y="0"/>
                  </a:moveTo>
                  <a:cubicBezTo>
                    <a:pt x="273" y="0"/>
                    <a:pt x="210" y="23"/>
                    <a:pt x="159" y="75"/>
                  </a:cubicBezTo>
                  <a:cubicBezTo>
                    <a:pt x="0" y="233"/>
                    <a:pt x="112" y="502"/>
                    <a:pt x="337" y="502"/>
                  </a:cubicBezTo>
                  <a:cubicBezTo>
                    <a:pt x="475" y="502"/>
                    <a:pt x="587" y="390"/>
                    <a:pt x="587" y="252"/>
                  </a:cubicBezTo>
                  <a:cubicBezTo>
                    <a:pt x="587" y="101"/>
                    <a:pt x="464" y="0"/>
                    <a:pt x="3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6" name="Google Shape;23366;p104"/>
            <p:cNvSpPr/>
            <p:nvPr/>
          </p:nvSpPr>
          <p:spPr>
            <a:xfrm>
              <a:off x="1037150" y="26281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3"/>
                    <a:pt x="336" y="503"/>
                  </a:cubicBezTo>
                  <a:cubicBezTo>
                    <a:pt x="474" y="503"/>
                    <a:pt x="586" y="391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7" name="Google Shape;23367;p104"/>
            <p:cNvSpPr/>
            <p:nvPr/>
          </p:nvSpPr>
          <p:spPr>
            <a:xfrm>
              <a:off x="1037150" y="2706475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1"/>
                    <a:pt x="336" y="501"/>
                  </a:cubicBezTo>
                  <a:cubicBezTo>
                    <a:pt x="474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8" name="Google Shape;23368;p104"/>
            <p:cNvSpPr/>
            <p:nvPr/>
          </p:nvSpPr>
          <p:spPr>
            <a:xfrm>
              <a:off x="1171575" y="22363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0" y="232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2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69" name="Google Shape;23369;p104"/>
            <p:cNvSpPr/>
            <p:nvPr/>
          </p:nvSpPr>
          <p:spPr>
            <a:xfrm>
              <a:off x="1171575" y="231470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2"/>
                    <a:pt x="335" y="502"/>
                  </a:cubicBezTo>
                  <a:cubicBezTo>
                    <a:pt x="473" y="502"/>
                    <a:pt x="586" y="389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0" name="Google Shape;23370;p104"/>
            <p:cNvSpPr/>
            <p:nvPr/>
          </p:nvSpPr>
          <p:spPr>
            <a:xfrm>
              <a:off x="1171575" y="23930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1" y="1"/>
                    <a:pt x="209" y="23"/>
                    <a:pt x="158" y="74"/>
                  </a:cubicBezTo>
                  <a:cubicBezTo>
                    <a:pt x="0" y="233"/>
                    <a:pt x="111" y="503"/>
                    <a:pt x="335" y="503"/>
                  </a:cubicBezTo>
                  <a:cubicBezTo>
                    <a:pt x="473" y="503"/>
                    <a:pt x="586" y="391"/>
                    <a:pt x="586" y="253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1" name="Google Shape;23371;p104"/>
            <p:cNvSpPr/>
            <p:nvPr/>
          </p:nvSpPr>
          <p:spPr>
            <a:xfrm>
              <a:off x="1104350" y="22363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2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2" name="Google Shape;23372;p104"/>
            <p:cNvSpPr/>
            <p:nvPr/>
          </p:nvSpPr>
          <p:spPr>
            <a:xfrm>
              <a:off x="1104350" y="2314700"/>
              <a:ext cx="14675" cy="12550"/>
            </a:xfrm>
            <a:custGeom>
              <a:avLst/>
              <a:gdLst/>
              <a:ahLst/>
              <a:cxnLst/>
              <a:rect l="l" t="t" r="r" b="b"/>
              <a:pathLst>
                <a:path w="587" h="502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2"/>
                    <a:pt x="335" y="502"/>
                  </a:cubicBezTo>
                  <a:cubicBezTo>
                    <a:pt x="475" y="502"/>
                    <a:pt x="587" y="389"/>
                    <a:pt x="587" y="251"/>
                  </a:cubicBezTo>
                  <a:cubicBezTo>
                    <a:pt x="587" y="101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3" name="Google Shape;23373;p104"/>
            <p:cNvSpPr/>
            <p:nvPr/>
          </p:nvSpPr>
          <p:spPr>
            <a:xfrm>
              <a:off x="1104350" y="23930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0" y="233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4" name="Google Shape;23374;p104"/>
            <p:cNvSpPr/>
            <p:nvPr/>
          </p:nvSpPr>
          <p:spPr>
            <a:xfrm>
              <a:off x="1037150" y="2236325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3" y="1"/>
                  </a:moveTo>
                  <a:cubicBezTo>
                    <a:pt x="272" y="1"/>
                    <a:pt x="209" y="23"/>
                    <a:pt x="158" y="74"/>
                  </a:cubicBezTo>
                  <a:cubicBezTo>
                    <a:pt x="1" y="232"/>
                    <a:pt x="113" y="503"/>
                    <a:pt x="336" y="503"/>
                  </a:cubicBezTo>
                  <a:cubicBezTo>
                    <a:pt x="474" y="503"/>
                    <a:pt x="586" y="391"/>
                    <a:pt x="586" y="252"/>
                  </a:cubicBezTo>
                  <a:cubicBezTo>
                    <a:pt x="586" y="101"/>
                    <a:pt x="462" y="1"/>
                    <a:pt x="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5" name="Google Shape;23375;p104"/>
            <p:cNvSpPr/>
            <p:nvPr/>
          </p:nvSpPr>
          <p:spPr>
            <a:xfrm>
              <a:off x="1037150" y="231470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2"/>
                    <a:pt x="336" y="502"/>
                  </a:cubicBezTo>
                  <a:cubicBezTo>
                    <a:pt x="474" y="502"/>
                    <a:pt x="586" y="389"/>
                    <a:pt x="586" y="251"/>
                  </a:cubicBezTo>
                  <a:cubicBezTo>
                    <a:pt x="586" y="101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6" name="Google Shape;23376;p104"/>
            <p:cNvSpPr/>
            <p:nvPr/>
          </p:nvSpPr>
          <p:spPr>
            <a:xfrm>
              <a:off x="1037125" y="23930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3" y="1"/>
                    <a:pt x="210" y="23"/>
                    <a:pt x="159" y="74"/>
                  </a:cubicBezTo>
                  <a:cubicBezTo>
                    <a:pt x="0" y="233"/>
                    <a:pt x="112" y="503"/>
                    <a:pt x="337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7" name="Google Shape;23377;p104"/>
            <p:cNvSpPr/>
            <p:nvPr/>
          </p:nvSpPr>
          <p:spPr>
            <a:xfrm>
              <a:off x="1037125" y="2784825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3" y="1"/>
                    <a:pt x="210" y="24"/>
                    <a:pt x="159" y="75"/>
                  </a:cubicBezTo>
                  <a:cubicBezTo>
                    <a:pt x="0" y="232"/>
                    <a:pt x="112" y="504"/>
                    <a:pt x="337" y="504"/>
                  </a:cubicBezTo>
                  <a:cubicBezTo>
                    <a:pt x="475" y="504"/>
                    <a:pt x="587" y="390"/>
                    <a:pt x="587" y="252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8" name="Google Shape;23378;p104"/>
            <p:cNvSpPr/>
            <p:nvPr/>
          </p:nvSpPr>
          <p:spPr>
            <a:xfrm>
              <a:off x="1171575" y="286317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1" y="503"/>
                    <a:pt x="335" y="503"/>
                  </a:cubicBezTo>
                  <a:cubicBezTo>
                    <a:pt x="473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79" name="Google Shape;23379;p104"/>
            <p:cNvSpPr/>
            <p:nvPr/>
          </p:nvSpPr>
          <p:spPr>
            <a:xfrm>
              <a:off x="1171575" y="2941500"/>
              <a:ext cx="14650" cy="12600"/>
            </a:xfrm>
            <a:custGeom>
              <a:avLst/>
              <a:gdLst/>
              <a:ahLst/>
              <a:cxnLst/>
              <a:rect l="l" t="t" r="r" b="b"/>
              <a:pathLst>
                <a:path w="586" h="504" extrusionOk="0">
                  <a:moveTo>
                    <a:pt x="334" y="1"/>
                  </a:moveTo>
                  <a:cubicBezTo>
                    <a:pt x="272" y="1"/>
                    <a:pt x="209" y="24"/>
                    <a:pt x="158" y="76"/>
                  </a:cubicBezTo>
                  <a:cubicBezTo>
                    <a:pt x="0" y="233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3"/>
                  </a:cubicBezTo>
                  <a:cubicBezTo>
                    <a:pt x="586" y="101"/>
                    <a:pt x="462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0" name="Google Shape;23380;p104"/>
            <p:cNvSpPr/>
            <p:nvPr/>
          </p:nvSpPr>
          <p:spPr>
            <a:xfrm>
              <a:off x="1171575" y="301987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3" y="503"/>
                    <a:pt x="335" y="503"/>
                  </a:cubicBezTo>
                  <a:cubicBezTo>
                    <a:pt x="473" y="503"/>
                    <a:pt x="586" y="391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1" name="Google Shape;23381;p104"/>
            <p:cNvSpPr/>
            <p:nvPr/>
          </p:nvSpPr>
          <p:spPr>
            <a:xfrm>
              <a:off x="1171575" y="309825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1"/>
                    <a:pt x="113" y="501"/>
                    <a:pt x="335" y="501"/>
                  </a:cubicBezTo>
                  <a:cubicBezTo>
                    <a:pt x="473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2" name="Google Shape;23382;p104"/>
            <p:cNvSpPr/>
            <p:nvPr/>
          </p:nvSpPr>
          <p:spPr>
            <a:xfrm>
              <a:off x="1104350" y="286317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3" name="Google Shape;23383;p104"/>
            <p:cNvSpPr/>
            <p:nvPr/>
          </p:nvSpPr>
          <p:spPr>
            <a:xfrm>
              <a:off x="1104350" y="29415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4" y="1"/>
                  </a:moveTo>
                  <a:cubicBezTo>
                    <a:pt x="272" y="1"/>
                    <a:pt x="209" y="24"/>
                    <a:pt x="158" y="76"/>
                  </a:cubicBezTo>
                  <a:cubicBezTo>
                    <a:pt x="0" y="233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3" y="1"/>
                    <a:pt x="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4" name="Google Shape;23384;p104"/>
            <p:cNvSpPr/>
            <p:nvPr/>
          </p:nvSpPr>
          <p:spPr>
            <a:xfrm>
              <a:off x="1104350" y="301987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2"/>
                    <a:pt x="112" y="503"/>
                    <a:pt x="335" y="503"/>
                  </a:cubicBezTo>
                  <a:cubicBezTo>
                    <a:pt x="475" y="503"/>
                    <a:pt x="587" y="391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5" name="Google Shape;23385;p104"/>
            <p:cNvSpPr/>
            <p:nvPr/>
          </p:nvSpPr>
          <p:spPr>
            <a:xfrm>
              <a:off x="1104350" y="3098250"/>
              <a:ext cx="14675" cy="12550"/>
            </a:xfrm>
            <a:custGeom>
              <a:avLst/>
              <a:gdLst/>
              <a:ahLst/>
              <a:cxnLst/>
              <a:rect l="l" t="t" r="r" b="b"/>
              <a:pathLst>
                <a:path w="587" h="502" extrusionOk="0">
                  <a:moveTo>
                    <a:pt x="334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0" y="231"/>
                    <a:pt x="112" y="501"/>
                    <a:pt x="335" y="501"/>
                  </a:cubicBezTo>
                  <a:cubicBezTo>
                    <a:pt x="475" y="501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6" name="Google Shape;23386;p104"/>
            <p:cNvSpPr/>
            <p:nvPr/>
          </p:nvSpPr>
          <p:spPr>
            <a:xfrm>
              <a:off x="1037125" y="2863175"/>
              <a:ext cx="14675" cy="12575"/>
            </a:xfrm>
            <a:custGeom>
              <a:avLst/>
              <a:gdLst/>
              <a:ahLst/>
              <a:cxnLst/>
              <a:rect l="l" t="t" r="r" b="b"/>
              <a:pathLst>
                <a:path w="587" h="503" extrusionOk="0">
                  <a:moveTo>
                    <a:pt x="334" y="0"/>
                  </a:moveTo>
                  <a:cubicBezTo>
                    <a:pt x="273" y="0"/>
                    <a:pt x="210" y="23"/>
                    <a:pt x="159" y="74"/>
                  </a:cubicBezTo>
                  <a:cubicBezTo>
                    <a:pt x="0" y="232"/>
                    <a:pt x="112" y="503"/>
                    <a:pt x="337" y="503"/>
                  </a:cubicBezTo>
                  <a:cubicBezTo>
                    <a:pt x="475" y="503"/>
                    <a:pt x="587" y="389"/>
                    <a:pt x="587" y="251"/>
                  </a:cubicBezTo>
                  <a:cubicBezTo>
                    <a:pt x="587" y="100"/>
                    <a:pt x="463" y="0"/>
                    <a:pt x="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7" name="Google Shape;23387;p104"/>
            <p:cNvSpPr/>
            <p:nvPr/>
          </p:nvSpPr>
          <p:spPr>
            <a:xfrm>
              <a:off x="1037125" y="2941500"/>
              <a:ext cx="14675" cy="12600"/>
            </a:xfrm>
            <a:custGeom>
              <a:avLst/>
              <a:gdLst/>
              <a:ahLst/>
              <a:cxnLst/>
              <a:rect l="l" t="t" r="r" b="b"/>
              <a:pathLst>
                <a:path w="587" h="504" extrusionOk="0">
                  <a:moveTo>
                    <a:pt x="335" y="1"/>
                  </a:moveTo>
                  <a:cubicBezTo>
                    <a:pt x="273" y="1"/>
                    <a:pt x="210" y="24"/>
                    <a:pt x="159" y="76"/>
                  </a:cubicBezTo>
                  <a:cubicBezTo>
                    <a:pt x="0" y="233"/>
                    <a:pt x="112" y="503"/>
                    <a:pt x="337" y="503"/>
                  </a:cubicBezTo>
                  <a:cubicBezTo>
                    <a:pt x="475" y="503"/>
                    <a:pt x="587" y="391"/>
                    <a:pt x="587" y="253"/>
                  </a:cubicBezTo>
                  <a:cubicBezTo>
                    <a:pt x="587" y="101"/>
                    <a:pt x="464" y="1"/>
                    <a:pt x="3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8" name="Google Shape;23388;p104"/>
            <p:cNvSpPr/>
            <p:nvPr/>
          </p:nvSpPr>
          <p:spPr>
            <a:xfrm>
              <a:off x="1037150" y="3019875"/>
              <a:ext cx="14650" cy="12575"/>
            </a:xfrm>
            <a:custGeom>
              <a:avLst/>
              <a:gdLst/>
              <a:ahLst/>
              <a:cxnLst/>
              <a:rect l="l" t="t" r="r" b="b"/>
              <a:pathLst>
                <a:path w="586" h="503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2"/>
                    <a:pt x="113" y="503"/>
                    <a:pt x="336" y="503"/>
                  </a:cubicBezTo>
                  <a:cubicBezTo>
                    <a:pt x="474" y="503"/>
                    <a:pt x="586" y="391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89" name="Google Shape;23389;p104"/>
            <p:cNvSpPr/>
            <p:nvPr/>
          </p:nvSpPr>
          <p:spPr>
            <a:xfrm>
              <a:off x="1037150" y="3098250"/>
              <a:ext cx="14650" cy="12550"/>
            </a:xfrm>
            <a:custGeom>
              <a:avLst/>
              <a:gdLst/>
              <a:ahLst/>
              <a:cxnLst/>
              <a:rect l="l" t="t" r="r" b="b"/>
              <a:pathLst>
                <a:path w="586" h="502" extrusionOk="0">
                  <a:moveTo>
                    <a:pt x="333" y="0"/>
                  </a:moveTo>
                  <a:cubicBezTo>
                    <a:pt x="272" y="0"/>
                    <a:pt x="209" y="23"/>
                    <a:pt x="158" y="74"/>
                  </a:cubicBezTo>
                  <a:cubicBezTo>
                    <a:pt x="1" y="231"/>
                    <a:pt x="113" y="501"/>
                    <a:pt x="336" y="501"/>
                  </a:cubicBezTo>
                  <a:cubicBezTo>
                    <a:pt x="474" y="501"/>
                    <a:pt x="586" y="389"/>
                    <a:pt x="586" y="251"/>
                  </a:cubicBezTo>
                  <a:cubicBezTo>
                    <a:pt x="586" y="100"/>
                    <a:pt x="462" y="0"/>
                    <a:pt x="3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390" name="Google Shape;23390;p104"/>
          <p:cNvSpPr/>
          <p:nvPr/>
        </p:nvSpPr>
        <p:spPr>
          <a:xfrm rot="1800025">
            <a:off x="11115148" y="5282070"/>
            <a:ext cx="1088454" cy="942589"/>
          </a:xfrm>
          <a:custGeom>
            <a:avLst/>
            <a:gdLst/>
            <a:ahLst/>
            <a:cxnLst/>
            <a:rect l="l" t="t" r="r" b="b"/>
            <a:pathLst>
              <a:path w="21416" h="18546" extrusionOk="0">
                <a:moveTo>
                  <a:pt x="15940" y="210"/>
                </a:moveTo>
                <a:lnTo>
                  <a:pt x="21173" y="9273"/>
                </a:lnTo>
                <a:lnTo>
                  <a:pt x="15940" y="18336"/>
                </a:lnTo>
                <a:lnTo>
                  <a:pt x="5475" y="18336"/>
                </a:lnTo>
                <a:lnTo>
                  <a:pt x="242" y="9273"/>
                </a:lnTo>
                <a:lnTo>
                  <a:pt x="5475" y="210"/>
                </a:lnTo>
                <a:close/>
                <a:moveTo>
                  <a:pt x="5355" y="0"/>
                </a:moveTo>
                <a:lnTo>
                  <a:pt x="1" y="9273"/>
                </a:lnTo>
                <a:lnTo>
                  <a:pt x="5325" y="18494"/>
                </a:lnTo>
                <a:lnTo>
                  <a:pt x="5355" y="18545"/>
                </a:lnTo>
                <a:lnTo>
                  <a:pt x="16061" y="18545"/>
                </a:lnTo>
                <a:lnTo>
                  <a:pt x="21415" y="9273"/>
                </a:lnTo>
                <a:lnTo>
                  <a:pt x="16092" y="53"/>
                </a:lnTo>
                <a:lnTo>
                  <a:pt x="1606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392" name="Google Shape;23392;p104"/>
          <p:cNvSpPr/>
          <p:nvPr/>
        </p:nvSpPr>
        <p:spPr>
          <a:xfrm rot="-5400000">
            <a:off x="-527310" y="4742648"/>
            <a:ext cx="1247936" cy="1094228"/>
          </a:xfrm>
          <a:custGeom>
            <a:avLst/>
            <a:gdLst/>
            <a:ahLst/>
            <a:cxnLst/>
            <a:rect l="l" t="t" r="r" b="b"/>
            <a:pathLst>
              <a:path w="28132" h="24667" extrusionOk="0">
                <a:moveTo>
                  <a:pt x="14066" y="424"/>
                </a:moveTo>
                <a:lnTo>
                  <a:pt x="27770" y="24457"/>
                </a:lnTo>
                <a:lnTo>
                  <a:pt x="359" y="24457"/>
                </a:lnTo>
                <a:lnTo>
                  <a:pt x="14066" y="424"/>
                </a:lnTo>
                <a:close/>
                <a:moveTo>
                  <a:pt x="14066" y="1"/>
                </a:moveTo>
                <a:lnTo>
                  <a:pt x="88" y="24511"/>
                </a:lnTo>
                <a:lnTo>
                  <a:pt x="0" y="24667"/>
                </a:lnTo>
                <a:lnTo>
                  <a:pt x="28131" y="24667"/>
                </a:lnTo>
                <a:lnTo>
                  <a:pt x="1406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" name="Google Shape;1811;p37"/>
          <p:cNvGrpSpPr/>
          <p:nvPr/>
        </p:nvGrpSpPr>
        <p:grpSpPr>
          <a:xfrm rot="5400000">
            <a:off x="1207210" y="4516364"/>
            <a:ext cx="1409103" cy="2104171"/>
            <a:chOff x="3856270" y="1696329"/>
            <a:chExt cx="1409103" cy="2104171"/>
          </a:xfrm>
        </p:grpSpPr>
        <p:sp>
          <p:nvSpPr>
            <p:cNvPr id="5" name="Google Shape;1812;p37"/>
            <p:cNvSpPr/>
            <p:nvPr/>
          </p:nvSpPr>
          <p:spPr>
            <a:xfrm>
              <a:off x="4260598" y="1696329"/>
              <a:ext cx="600443" cy="657873"/>
            </a:xfrm>
            <a:custGeom>
              <a:avLst/>
              <a:gdLst/>
              <a:ahLst/>
              <a:cxnLst/>
              <a:rect l="l" t="t" r="r" b="b"/>
              <a:pathLst>
                <a:path w="4663" h="5109" extrusionOk="0">
                  <a:moveTo>
                    <a:pt x="317" y="2444"/>
                  </a:moveTo>
                  <a:cubicBezTo>
                    <a:pt x="107" y="2444"/>
                    <a:pt x="0" y="2189"/>
                    <a:pt x="148" y="2041"/>
                  </a:cubicBezTo>
                  <a:lnTo>
                    <a:pt x="2014" y="174"/>
                  </a:lnTo>
                  <a:cubicBezTo>
                    <a:pt x="2188" y="1"/>
                    <a:pt x="2475" y="1"/>
                    <a:pt x="2648" y="174"/>
                  </a:cubicBezTo>
                  <a:lnTo>
                    <a:pt x="4520" y="2041"/>
                  </a:lnTo>
                  <a:cubicBezTo>
                    <a:pt x="4663" y="2189"/>
                    <a:pt x="4561" y="2444"/>
                    <a:pt x="4351" y="2444"/>
                  </a:cubicBezTo>
                  <a:lnTo>
                    <a:pt x="3109" y="2444"/>
                  </a:lnTo>
                  <a:lnTo>
                    <a:pt x="3109" y="5062"/>
                  </a:lnTo>
                  <a:cubicBezTo>
                    <a:pt x="2853" y="5093"/>
                    <a:pt x="2592" y="5108"/>
                    <a:pt x="2331" y="5108"/>
                  </a:cubicBezTo>
                  <a:cubicBezTo>
                    <a:pt x="2071" y="5108"/>
                    <a:pt x="1810" y="5093"/>
                    <a:pt x="1559" y="5062"/>
                  </a:cubicBezTo>
                  <a:lnTo>
                    <a:pt x="1559" y="2444"/>
                  </a:lnTo>
                  <a:close/>
                </a:path>
              </a:pathLst>
            </a:custGeom>
            <a:solidFill>
              <a:srgbClr val="026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" name="Google Shape;1813;p37"/>
            <p:cNvSpPr/>
            <p:nvPr/>
          </p:nvSpPr>
          <p:spPr>
            <a:xfrm>
              <a:off x="3960958" y="2215771"/>
              <a:ext cx="1199727" cy="1199598"/>
            </a:xfrm>
            <a:custGeom>
              <a:avLst/>
              <a:gdLst/>
              <a:ahLst/>
              <a:cxnLst/>
              <a:rect l="l" t="t" r="r" b="b"/>
              <a:pathLst>
                <a:path w="9317" h="9316" extrusionOk="0">
                  <a:moveTo>
                    <a:pt x="4658" y="7726"/>
                  </a:moveTo>
                  <a:cubicBezTo>
                    <a:pt x="2966" y="7726"/>
                    <a:pt x="1591" y="6350"/>
                    <a:pt x="1591" y="4658"/>
                  </a:cubicBezTo>
                  <a:cubicBezTo>
                    <a:pt x="1591" y="2961"/>
                    <a:pt x="2966" y="1590"/>
                    <a:pt x="4658" y="1590"/>
                  </a:cubicBezTo>
                  <a:cubicBezTo>
                    <a:pt x="6356" y="1590"/>
                    <a:pt x="7726" y="2961"/>
                    <a:pt x="7726" y="4658"/>
                  </a:cubicBezTo>
                  <a:cubicBezTo>
                    <a:pt x="7726" y="6350"/>
                    <a:pt x="6356" y="7726"/>
                    <a:pt x="4658" y="7726"/>
                  </a:cubicBezTo>
                  <a:close/>
                  <a:moveTo>
                    <a:pt x="4658" y="0"/>
                  </a:moveTo>
                  <a:cubicBezTo>
                    <a:pt x="2087" y="0"/>
                    <a:pt x="1" y="2086"/>
                    <a:pt x="1" y="4658"/>
                  </a:cubicBezTo>
                  <a:cubicBezTo>
                    <a:pt x="1" y="7230"/>
                    <a:pt x="2087" y="9316"/>
                    <a:pt x="4658" y="9316"/>
                  </a:cubicBezTo>
                  <a:cubicBezTo>
                    <a:pt x="7235" y="9316"/>
                    <a:pt x="9316" y="7230"/>
                    <a:pt x="9316" y="4658"/>
                  </a:cubicBezTo>
                  <a:cubicBezTo>
                    <a:pt x="9316" y="2086"/>
                    <a:pt x="7235" y="0"/>
                    <a:pt x="4658" y="0"/>
                  </a:cubicBezTo>
                  <a:close/>
                </a:path>
              </a:pathLst>
            </a:custGeom>
            <a:solidFill>
              <a:srgbClr val="1398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" name="Google Shape;1814;p37"/>
            <p:cNvSpPr/>
            <p:nvPr/>
          </p:nvSpPr>
          <p:spPr>
            <a:xfrm>
              <a:off x="4062426" y="3179585"/>
              <a:ext cx="997433" cy="478114"/>
            </a:xfrm>
            <a:custGeom>
              <a:avLst/>
              <a:gdLst/>
              <a:ahLst/>
              <a:cxnLst/>
              <a:rect l="l" t="t" r="r" b="b"/>
              <a:pathLst>
                <a:path w="7746" h="3713" extrusionOk="0">
                  <a:moveTo>
                    <a:pt x="7746" y="0"/>
                  </a:moveTo>
                  <a:lnTo>
                    <a:pt x="4239" y="3513"/>
                  </a:lnTo>
                  <a:cubicBezTo>
                    <a:pt x="4034" y="3712"/>
                    <a:pt x="3707" y="3712"/>
                    <a:pt x="3507" y="351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269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" name="Google Shape;1815;p37"/>
            <p:cNvSpPr/>
            <p:nvPr/>
          </p:nvSpPr>
          <p:spPr>
            <a:xfrm>
              <a:off x="3856270" y="3067687"/>
              <a:ext cx="1409103" cy="462919"/>
            </a:xfrm>
            <a:custGeom>
              <a:avLst/>
              <a:gdLst/>
              <a:ahLst/>
              <a:cxnLst/>
              <a:rect l="l" t="t" r="r" b="b"/>
              <a:pathLst>
                <a:path w="10943" h="3595" extrusionOk="0">
                  <a:moveTo>
                    <a:pt x="10942" y="0"/>
                  </a:moveTo>
                  <a:lnTo>
                    <a:pt x="1" y="0"/>
                  </a:lnTo>
                  <a:lnTo>
                    <a:pt x="1" y="869"/>
                  </a:lnTo>
                  <a:lnTo>
                    <a:pt x="1652" y="869"/>
                  </a:lnTo>
                  <a:cubicBezTo>
                    <a:pt x="2220" y="869"/>
                    <a:pt x="2767" y="1094"/>
                    <a:pt x="3166" y="1498"/>
                  </a:cubicBezTo>
                  <a:lnTo>
                    <a:pt x="5006" y="3339"/>
                  </a:lnTo>
                  <a:cubicBezTo>
                    <a:pt x="5267" y="3594"/>
                    <a:pt x="5681" y="3594"/>
                    <a:pt x="5937" y="3339"/>
                  </a:cubicBezTo>
                  <a:lnTo>
                    <a:pt x="7782" y="1498"/>
                  </a:lnTo>
                  <a:cubicBezTo>
                    <a:pt x="8181" y="1094"/>
                    <a:pt x="8723" y="869"/>
                    <a:pt x="9291" y="869"/>
                  </a:cubicBezTo>
                  <a:lnTo>
                    <a:pt x="10942" y="869"/>
                  </a:lnTo>
                  <a:close/>
                </a:path>
              </a:pathLst>
            </a:custGeom>
            <a:solidFill>
              <a:srgbClr val="1398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" name="Google Shape;1816;p37"/>
            <p:cNvSpPr/>
            <p:nvPr/>
          </p:nvSpPr>
          <p:spPr>
            <a:xfrm>
              <a:off x="4331033" y="3340156"/>
              <a:ext cx="460215" cy="460344"/>
            </a:xfrm>
            <a:custGeom>
              <a:avLst/>
              <a:gdLst/>
              <a:ahLst/>
              <a:cxnLst/>
              <a:rect l="l" t="t" r="r" b="b"/>
              <a:pathLst>
                <a:path w="3574" h="3575" extrusionOk="0">
                  <a:moveTo>
                    <a:pt x="3574" y="1785"/>
                  </a:moveTo>
                  <a:cubicBezTo>
                    <a:pt x="3574" y="2772"/>
                    <a:pt x="2771" y="3575"/>
                    <a:pt x="1784" y="3575"/>
                  </a:cubicBezTo>
                  <a:cubicBezTo>
                    <a:pt x="798" y="3575"/>
                    <a:pt x="0" y="2772"/>
                    <a:pt x="0" y="1785"/>
                  </a:cubicBezTo>
                  <a:cubicBezTo>
                    <a:pt x="0" y="799"/>
                    <a:pt x="798" y="1"/>
                    <a:pt x="1784" y="1"/>
                  </a:cubicBezTo>
                  <a:cubicBezTo>
                    <a:pt x="2771" y="1"/>
                    <a:pt x="3574" y="799"/>
                    <a:pt x="3574" y="17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" name="Google Shape;1817;p37"/>
            <p:cNvSpPr/>
            <p:nvPr/>
          </p:nvSpPr>
          <p:spPr>
            <a:xfrm>
              <a:off x="4441644" y="3450766"/>
              <a:ext cx="238349" cy="238477"/>
            </a:xfrm>
            <a:custGeom>
              <a:avLst/>
              <a:gdLst/>
              <a:ahLst/>
              <a:cxnLst/>
              <a:rect l="l" t="t" r="r" b="b"/>
              <a:pathLst>
                <a:path w="1851" h="1852" extrusionOk="0">
                  <a:moveTo>
                    <a:pt x="1851" y="926"/>
                  </a:moveTo>
                  <a:cubicBezTo>
                    <a:pt x="1851" y="1438"/>
                    <a:pt x="1437" y="1852"/>
                    <a:pt x="925" y="1852"/>
                  </a:cubicBezTo>
                  <a:cubicBezTo>
                    <a:pt x="414" y="1852"/>
                    <a:pt x="0" y="1438"/>
                    <a:pt x="0" y="926"/>
                  </a:cubicBezTo>
                  <a:cubicBezTo>
                    <a:pt x="0" y="415"/>
                    <a:pt x="414" y="1"/>
                    <a:pt x="925" y="1"/>
                  </a:cubicBezTo>
                  <a:cubicBezTo>
                    <a:pt x="1437" y="1"/>
                    <a:pt x="1851" y="415"/>
                    <a:pt x="1851" y="926"/>
                  </a:cubicBezTo>
                  <a:close/>
                </a:path>
              </a:pathLst>
            </a:custGeom>
            <a:solidFill>
              <a:srgbClr val="1398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" name="Google Shape;1818;p37"/>
            <p:cNvSpPr/>
            <p:nvPr/>
          </p:nvSpPr>
          <p:spPr>
            <a:xfrm>
              <a:off x="4147114" y="2401452"/>
              <a:ext cx="828361" cy="828233"/>
            </a:xfrm>
            <a:custGeom>
              <a:avLst/>
              <a:gdLst/>
              <a:ahLst/>
              <a:cxnLst/>
              <a:rect l="l" t="t" r="r" b="b"/>
              <a:pathLst>
                <a:path w="6433" h="6432" extrusionOk="0">
                  <a:moveTo>
                    <a:pt x="3216" y="0"/>
                  </a:moveTo>
                  <a:cubicBezTo>
                    <a:pt x="1442" y="0"/>
                    <a:pt x="1" y="1437"/>
                    <a:pt x="1" y="3216"/>
                  </a:cubicBezTo>
                  <a:cubicBezTo>
                    <a:pt x="1" y="4990"/>
                    <a:pt x="1442" y="6432"/>
                    <a:pt x="3216" y="6432"/>
                  </a:cubicBezTo>
                  <a:cubicBezTo>
                    <a:pt x="4996" y="6432"/>
                    <a:pt x="6432" y="4990"/>
                    <a:pt x="6432" y="3216"/>
                  </a:cubicBezTo>
                  <a:cubicBezTo>
                    <a:pt x="6432" y="1437"/>
                    <a:pt x="4996" y="0"/>
                    <a:pt x="32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6" name="Google Shape;1835;p37"/>
          <p:cNvGrpSpPr/>
          <p:nvPr/>
        </p:nvGrpSpPr>
        <p:grpSpPr>
          <a:xfrm rot="5400000">
            <a:off x="1225621" y="2676769"/>
            <a:ext cx="1408330" cy="2104171"/>
            <a:chOff x="2448076" y="1696329"/>
            <a:chExt cx="1408330" cy="2104171"/>
          </a:xfrm>
        </p:grpSpPr>
        <p:sp>
          <p:nvSpPr>
            <p:cNvPr id="17" name="Google Shape;1836;p37"/>
            <p:cNvSpPr/>
            <p:nvPr/>
          </p:nvSpPr>
          <p:spPr>
            <a:xfrm>
              <a:off x="2851631" y="1696329"/>
              <a:ext cx="601215" cy="657873"/>
            </a:xfrm>
            <a:custGeom>
              <a:avLst/>
              <a:gdLst/>
              <a:ahLst/>
              <a:cxnLst/>
              <a:rect l="l" t="t" r="r" b="b"/>
              <a:pathLst>
                <a:path w="4669" h="5109" extrusionOk="0">
                  <a:moveTo>
                    <a:pt x="318" y="2444"/>
                  </a:moveTo>
                  <a:cubicBezTo>
                    <a:pt x="108" y="2444"/>
                    <a:pt x="1" y="2189"/>
                    <a:pt x="149" y="2041"/>
                  </a:cubicBezTo>
                  <a:lnTo>
                    <a:pt x="2020" y="174"/>
                  </a:lnTo>
                  <a:cubicBezTo>
                    <a:pt x="2194" y="1"/>
                    <a:pt x="2475" y="1"/>
                    <a:pt x="2654" y="174"/>
                  </a:cubicBezTo>
                  <a:lnTo>
                    <a:pt x="4520" y="2041"/>
                  </a:lnTo>
                  <a:cubicBezTo>
                    <a:pt x="4669" y="2189"/>
                    <a:pt x="4561" y="2444"/>
                    <a:pt x="4352" y="2444"/>
                  </a:cubicBezTo>
                  <a:lnTo>
                    <a:pt x="3109" y="2444"/>
                  </a:lnTo>
                  <a:lnTo>
                    <a:pt x="3109" y="5062"/>
                  </a:lnTo>
                  <a:cubicBezTo>
                    <a:pt x="2859" y="5093"/>
                    <a:pt x="2598" y="5108"/>
                    <a:pt x="2337" y="5108"/>
                  </a:cubicBezTo>
                  <a:cubicBezTo>
                    <a:pt x="2071" y="5108"/>
                    <a:pt x="1816" y="5093"/>
                    <a:pt x="1560" y="5062"/>
                  </a:cubicBezTo>
                  <a:lnTo>
                    <a:pt x="1560" y="2444"/>
                  </a:lnTo>
                  <a:close/>
                </a:path>
              </a:pathLst>
            </a:custGeom>
            <a:solidFill>
              <a:srgbClr val="4A2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" name="Google Shape;1837;p37"/>
            <p:cNvSpPr/>
            <p:nvPr/>
          </p:nvSpPr>
          <p:spPr>
            <a:xfrm>
              <a:off x="2552764" y="2215771"/>
              <a:ext cx="1199727" cy="1199598"/>
            </a:xfrm>
            <a:custGeom>
              <a:avLst/>
              <a:gdLst/>
              <a:ahLst/>
              <a:cxnLst/>
              <a:rect l="l" t="t" r="r" b="b"/>
              <a:pathLst>
                <a:path w="9317" h="9316" extrusionOk="0">
                  <a:moveTo>
                    <a:pt x="4658" y="7726"/>
                  </a:moveTo>
                  <a:cubicBezTo>
                    <a:pt x="2961" y="7726"/>
                    <a:pt x="1586" y="6350"/>
                    <a:pt x="1586" y="4658"/>
                  </a:cubicBezTo>
                  <a:cubicBezTo>
                    <a:pt x="1586" y="2961"/>
                    <a:pt x="2961" y="1590"/>
                    <a:pt x="4658" y="1590"/>
                  </a:cubicBezTo>
                  <a:cubicBezTo>
                    <a:pt x="6351" y="1590"/>
                    <a:pt x="7726" y="2961"/>
                    <a:pt x="7726" y="4658"/>
                  </a:cubicBezTo>
                  <a:cubicBezTo>
                    <a:pt x="7726" y="6350"/>
                    <a:pt x="6351" y="7726"/>
                    <a:pt x="4658" y="7726"/>
                  </a:cubicBezTo>
                  <a:close/>
                  <a:moveTo>
                    <a:pt x="4658" y="0"/>
                  </a:moveTo>
                  <a:cubicBezTo>
                    <a:pt x="2087" y="0"/>
                    <a:pt x="1" y="2086"/>
                    <a:pt x="1" y="4658"/>
                  </a:cubicBezTo>
                  <a:cubicBezTo>
                    <a:pt x="1" y="7230"/>
                    <a:pt x="2087" y="9316"/>
                    <a:pt x="4658" y="9316"/>
                  </a:cubicBezTo>
                  <a:cubicBezTo>
                    <a:pt x="7230" y="9316"/>
                    <a:pt x="9316" y="7230"/>
                    <a:pt x="9316" y="4658"/>
                  </a:cubicBezTo>
                  <a:cubicBezTo>
                    <a:pt x="9316" y="2086"/>
                    <a:pt x="7230" y="0"/>
                    <a:pt x="4658" y="0"/>
                  </a:cubicBezTo>
                  <a:close/>
                </a:path>
              </a:pathLst>
            </a:custGeom>
            <a:solidFill>
              <a:srgbClr val="8553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" name="Google Shape;1838;p37"/>
            <p:cNvSpPr/>
            <p:nvPr/>
          </p:nvSpPr>
          <p:spPr>
            <a:xfrm>
              <a:off x="2598218" y="3179585"/>
              <a:ext cx="1108173" cy="530780"/>
            </a:xfrm>
            <a:custGeom>
              <a:avLst/>
              <a:gdLst/>
              <a:ahLst/>
              <a:cxnLst/>
              <a:rect l="l" t="t" r="r" b="b"/>
              <a:pathLst>
                <a:path w="8606" h="4122" extrusionOk="0">
                  <a:moveTo>
                    <a:pt x="8605" y="0"/>
                  </a:moveTo>
                  <a:lnTo>
                    <a:pt x="4709" y="3901"/>
                  </a:lnTo>
                  <a:cubicBezTo>
                    <a:pt x="4484" y="4121"/>
                    <a:pt x="4121" y="4121"/>
                    <a:pt x="3901" y="390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A27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" name="Google Shape;1839;p37"/>
            <p:cNvSpPr/>
            <p:nvPr/>
          </p:nvSpPr>
          <p:spPr>
            <a:xfrm>
              <a:off x="2448076" y="3067687"/>
              <a:ext cx="1408330" cy="462919"/>
            </a:xfrm>
            <a:custGeom>
              <a:avLst/>
              <a:gdLst/>
              <a:ahLst/>
              <a:cxnLst/>
              <a:rect l="l" t="t" r="r" b="b"/>
              <a:pathLst>
                <a:path w="10937" h="3595" extrusionOk="0">
                  <a:moveTo>
                    <a:pt x="10937" y="0"/>
                  </a:moveTo>
                  <a:lnTo>
                    <a:pt x="1" y="0"/>
                  </a:lnTo>
                  <a:lnTo>
                    <a:pt x="1" y="869"/>
                  </a:lnTo>
                  <a:lnTo>
                    <a:pt x="1652" y="869"/>
                  </a:lnTo>
                  <a:cubicBezTo>
                    <a:pt x="2220" y="869"/>
                    <a:pt x="2762" y="1094"/>
                    <a:pt x="3160" y="1498"/>
                  </a:cubicBezTo>
                  <a:lnTo>
                    <a:pt x="5006" y="3339"/>
                  </a:lnTo>
                  <a:cubicBezTo>
                    <a:pt x="5262" y="3594"/>
                    <a:pt x="5676" y="3594"/>
                    <a:pt x="5937" y="3339"/>
                  </a:cubicBezTo>
                  <a:lnTo>
                    <a:pt x="7777" y="1498"/>
                  </a:lnTo>
                  <a:cubicBezTo>
                    <a:pt x="8176" y="1094"/>
                    <a:pt x="8723" y="869"/>
                    <a:pt x="9285" y="869"/>
                  </a:cubicBezTo>
                  <a:lnTo>
                    <a:pt x="10937" y="869"/>
                  </a:lnTo>
                  <a:close/>
                </a:path>
              </a:pathLst>
            </a:custGeom>
            <a:solidFill>
              <a:srgbClr val="8553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" name="Google Shape;1840;p37"/>
            <p:cNvSpPr/>
            <p:nvPr/>
          </p:nvSpPr>
          <p:spPr>
            <a:xfrm>
              <a:off x="2922067" y="3340156"/>
              <a:ext cx="460344" cy="460344"/>
            </a:xfrm>
            <a:custGeom>
              <a:avLst/>
              <a:gdLst/>
              <a:ahLst/>
              <a:cxnLst/>
              <a:rect l="l" t="t" r="r" b="b"/>
              <a:pathLst>
                <a:path w="3575" h="3575" extrusionOk="0">
                  <a:moveTo>
                    <a:pt x="3575" y="1785"/>
                  </a:moveTo>
                  <a:cubicBezTo>
                    <a:pt x="3575" y="2772"/>
                    <a:pt x="2777" y="3575"/>
                    <a:pt x="1790" y="3575"/>
                  </a:cubicBezTo>
                  <a:cubicBezTo>
                    <a:pt x="804" y="3575"/>
                    <a:pt x="1" y="2772"/>
                    <a:pt x="1" y="1785"/>
                  </a:cubicBezTo>
                  <a:cubicBezTo>
                    <a:pt x="1" y="799"/>
                    <a:pt x="804" y="1"/>
                    <a:pt x="1790" y="1"/>
                  </a:cubicBezTo>
                  <a:cubicBezTo>
                    <a:pt x="2777" y="1"/>
                    <a:pt x="3575" y="799"/>
                    <a:pt x="3575" y="17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1841;p37"/>
            <p:cNvSpPr/>
            <p:nvPr/>
          </p:nvSpPr>
          <p:spPr>
            <a:xfrm>
              <a:off x="3032678" y="3450766"/>
              <a:ext cx="239121" cy="238477"/>
            </a:xfrm>
            <a:custGeom>
              <a:avLst/>
              <a:gdLst/>
              <a:ahLst/>
              <a:cxnLst/>
              <a:rect l="l" t="t" r="r" b="b"/>
              <a:pathLst>
                <a:path w="1857" h="1852" extrusionOk="0">
                  <a:moveTo>
                    <a:pt x="1857" y="926"/>
                  </a:moveTo>
                  <a:cubicBezTo>
                    <a:pt x="1857" y="1438"/>
                    <a:pt x="1443" y="1852"/>
                    <a:pt x="931" y="1852"/>
                  </a:cubicBezTo>
                  <a:cubicBezTo>
                    <a:pt x="420" y="1852"/>
                    <a:pt x="1" y="1438"/>
                    <a:pt x="1" y="926"/>
                  </a:cubicBezTo>
                  <a:cubicBezTo>
                    <a:pt x="1" y="415"/>
                    <a:pt x="420" y="1"/>
                    <a:pt x="931" y="1"/>
                  </a:cubicBezTo>
                  <a:cubicBezTo>
                    <a:pt x="1443" y="1"/>
                    <a:pt x="1857" y="415"/>
                    <a:pt x="1857" y="926"/>
                  </a:cubicBezTo>
                  <a:close/>
                </a:path>
              </a:pathLst>
            </a:custGeom>
            <a:solidFill>
              <a:srgbClr val="8553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" name="Google Shape;1842;p37"/>
            <p:cNvSpPr/>
            <p:nvPr/>
          </p:nvSpPr>
          <p:spPr>
            <a:xfrm>
              <a:off x="2738173" y="2401452"/>
              <a:ext cx="829005" cy="828233"/>
            </a:xfrm>
            <a:custGeom>
              <a:avLst/>
              <a:gdLst/>
              <a:ahLst/>
              <a:cxnLst/>
              <a:rect l="l" t="t" r="r" b="b"/>
              <a:pathLst>
                <a:path w="6438" h="6432" extrusionOk="0">
                  <a:moveTo>
                    <a:pt x="3221" y="0"/>
                  </a:moveTo>
                  <a:cubicBezTo>
                    <a:pt x="1442" y="0"/>
                    <a:pt x="0" y="1437"/>
                    <a:pt x="0" y="3216"/>
                  </a:cubicBezTo>
                  <a:cubicBezTo>
                    <a:pt x="0" y="4990"/>
                    <a:pt x="1442" y="6432"/>
                    <a:pt x="3221" y="6432"/>
                  </a:cubicBezTo>
                  <a:cubicBezTo>
                    <a:pt x="4995" y="6432"/>
                    <a:pt x="6437" y="4990"/>
                    <a:pt x="6437" y="3216"/>
                  </a:cubicBezTo>
                  <a:cubicBezTo>
                    <a:pt x="6437" y="1437"/>
                    <a:pt x="4995" y="0"/>
                    <a:pt x="32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8" name="Google Shape;1864;p37"/>
          <p:cNvGrpSpPr/>
          <p:nvPr/>
        </p:nvGrpSpPr>
        <p:grpSpPr>
          <a:xfrm rot="5400000">
            <a:off x="923925" y="600075"/>
            <a:ext cx="1976120" cy="2104390"/>
            <a:chOff x="457212" y="1696329"/>
            <a:chExt cx="1991003" cy="2104171"/>
          </a:xfrm>
        </p:grpSpPr>
        <p:sp>
          <p:nvSpPr>
            <p:cNvPr id="32" name="Google Shape;1868;p37"/>
            <p:cNvSpPr/>
            <p:nvPr/>
          </p:nvSpPr>
          <p:spPr>
            <a:xfrm>
              <a:off x="1443771" y="1696329"/>
              <a:ext cx="600572" cy="657873"/>
            </a:xfrm>
            <a:custGeom>
              <a:avLst/>
              <a:gdLst/>
              <a:ahLst/>
              <a:cxnLst/>
              <a:rect l="l" t="t" r="r" b="b"/>
              <a:pathLst>
                <a:path w="4664" h="5109" extrusionOk="0">
                  <a:moveTo>
                    <a:pt x="313" y="2444"/>
                  </a:moveTo>
                  <a:cubicBezTo>
                    <a:pt x="108" y="2444"/>
                    <a:pt x="1" y="2189"/>
                    <a:pt x="149" y="2041"/>
                  </a:cubicBezTo>
                  <a:lnTo>
                    <a:pt x="2015" y="174"/>
                  </a:lnTo>
                  <a:cubicBezTo>
                    <a:pt x="2189" y="1"/>
                    <a:pt x="2475" y="1"/>
                    <a:pt x="2649" y="174"/>
                  </a:cubicBezTo>
                  <a:lnTo>
                    <a:pt x="4515" y="2041"/>
                  </a:lnTo>
                  <a:cubicBezTo>
                    <a:pt x="4664" y="2189"/>
                    <a:pt x="4561" y="2444"/>
                    <a:pt x="4352" y="2444"/>
                  </a:cubicBezTo>
                  <a:lnTo>
                    <a:pt x="3109" y="2444"/>
                  </a:lnTo>
                  <a:lnTo>
                    <a:pt x="3109" y="5062"/>
                  </a:lnTo>
                  <a:cubicBezTo>
                    <a:pt x="2854" y="5093"/>
                    <a:pt x="2593" y="5108"/>
                    <a:pt x="2332" y="5108"/>
                  </a:cubicBezTo>
                  <a:cubicBezTo>
                    <a:pt x="2071" y="5108"/>
                    <a:pt x="1811" y="5093"/>
                    <a:pt x="1560" y="5062"/>
                  </a:cubicBezTo>
                  <a:lnTo>
                    <a:pt x="1560" y="2444"/>
                  </a:lnTo>
                  <a:close/>
                </a:path>
              </a:pathLst>
            </a:custGeom>
            <a:solidFill>
              <a:srgbClr val="8E03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1869;p37"/>
            <p:cNvSpPr/>
            <p:nvPr/>
          </p:nvSpPr>
          <p:spPr>
            <a:xfrm>
              <a:off x="1144258" y="2215771"/>
              <a:ext cx="1199598" cy="1199598"/>
            </a:xfrm>
            <a:custGeom>
              <a:avLst/>
              <a:gdLst/>
              <a:ahLst/>
              <a:cxnLst/>
              <a:rect l="l" t="t" r="r" b="b"/>
              <a:pathLst>
                <a:path w="9316" h="9316" extrusionOk="0">
                  <a:moveTo>
                    <a:pt x="4658" y="7726"/>
                  </a:moveTo>
                  <a:cubicBezTo>
                    <a:pt x="2966" y="7726"/>
                    <a:pt x="1590" y="6350"/>
                    <a:pt x="1590" y="4658"/>
                  </a:cubicBezTo>
                  <a:cubicBezTo>
                    <a:pt x="1590" y="2961"/>
                    <a:pt x="2966" y="1590"/>
                    <a:pt x="4658" y="1590"/>
                  </a:cubicBezTo>
                  <a:cubicBezTo>
                    <a:pt x="6356" y="1590"/>
                    <a:pt x="7726" y="2961"/>
                    <a:pt x="7726" y="4658"/>
                  </a:cubicBezTo>
                  <a:cubicBezTo>
                    <a:pt x="7726" y="6350"/>
                    <a:pt x="6356" y="7726"/>
                    <a:pt x="4658" y="7726"/>
                  </a:cubicBezTo>
                  <a:close/>
                  <a:moveTo>
                    <a:pt x="4658" y="0"/>
                  </a:moveTo>
                  <a:cubicBezTo>
                    <a:pt x="2086" y="0"/>
                    <a:pt x="0" y="2086"/>
                    <a:pt x="0" y="4658"/>
                  </a:cubicBezTo>
                  <a:cubicBezTo>
                    <a:pt x="0" y="7230"/>
                    <a:pt x="2086" y="9316"/>
                    <a:pt x="4658" y="9316"/>
                  </a:cubicBezTo>
                  <a:cubicBezTo>
                    <a:pt x="7230" y="9316"/>
                    <a:pt x="9316" y="7230"/>
                    <a:pt x="9316" y="4658"/>
                  </a:cubicBezTo>
                  <a:cubicBezTo>
                    <a:pt x="9316" y="2086"/>
                    <a:pt x="7230" y="0"/>
                    <a:pt x="4658" y="0"/>
                  </a:cubicBezTo>
                  <a:close/>
                </a:path>
              </a:pathLst>
            </a:custGeom>
            <a:solidFill>
              <a:srgbClr val="F372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1870;p37"/>
            <p:cNvSpPr/>
            <p:nvPr/>
          </p:nvSpPr>
          <p:spPr>
            <a:xfrm>
              <a:off x="1189970" y="3179585"/>
              <a:ext cx="1108173" cy="530780"/>
            </a:xfrm>
            <a:custGeom>
              <a:avLst/>
              <a:gdLst/>
              <a:ahLst/>
              <a:cxnLst/>
              <a:rect l="l" t="t" r="r" b="b"/>
              <a:pathLst>
                <a:path w="8606" h="4122" extrusionOk="0">
                  <a:moveTo>
                    <a:pt x="8605" y="0"/>
                  </a:moveTo>
                  <a:lnTo>
                    <a:pt x="4704" y="3901"/>
                  </a:lnTo>
                  <a:cubicBezTo>
                    <a:pt x="4484" y="4121"/>
                    <a:pt x="4121" y="4121"/>
                    <a:pt x="3896" y="390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8E03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" name="Google Shape;1871;p37"/>
            <p:cNvSpPr/>
            <p:nvPr/>
          </p:nvSpPr>
          <p:spPr>
            <a:xfrm>
              <a:off x="457212" y="3067687"/>
              <a:ext cx="1991003" cy="462919"/>
            </a:xfrm>
            <a:custGeom>
              <a:avLst/>
              <a:gdLst/>
              <a:ahLst/>
              <a:cxnLst/>
              <a:rect l="l" t="t" r="r" b="b"/>
              <a:pathLst>
                <a:path w="15462" h="3595" extrusionOk="0">
                  <a:moveTo>
                    <a:pt x="15462" y="0"/>
                  </a:moveTo>
                  <a:lnTo>
                    <a:pt x="15462" y="869"/>
                  </a:lnTo>
                  <a:lnTo>
                    <a:pt x="13810" y="869"/>
                  </a:lnTo>
                  <a:cubicBezTo>
                    <a:pt x="13243" y="869"/>
                    <a:pt x="12701" y="1100"/>
                    <a:pt x="12297" y="1498"/>
                  </a:cubicBezTo>
                  <a:lnTo>
                    <a:pt x="12261" y="1539"/>
                  </a:lnTo>
                  <a:lnTo>
                    <a:pt x="10456" y="3339"/>
                  </a:lnTo>
                  <a:cubicBezTo>
                    <a:pt x="10201" y="3594"/>
                    <a:pt x="9781" y="3594"/>
                    <a:pt x="9526" y="3339"/>
                  </a:cubicBezTo>
                  <a:lnTo>
                    <a:pt x="7726" y="1539"/>
                  </a:lnTo>
                  <a:lnTo>
                    <a:pt x="7685" y="1498"/>
                  </a:lnTo>
                  <a:cubicBezTo>
                    <a:pt x="7286" y="1100"/>
                    <a:pt x="6739" y="869"/>
                    <a:pt x="6172" y="869"/>
                  </a:cubicBezTo>
                  <a:lnTo>
                    <a:pt x="1" y="86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372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" name="Google Shape;1872;p37"/>
            <p:cNvSpPr/>
            <p:nvPr/>
          </p:nvSpPr>
          <p:spPr>
            <a:xfrm>
              <a:off x="1514207" y="3340156"/>
              <a:ext cx="459700" cy="460344"/>
            </a:xfrm>
            <a:custGeom>
              <a:avLst/>
              <a:gdLst/>
              <a:ahLst/>
              <a:cxnLst/>
              <a:rect l="l" t="t" r="r" b="b"/>
              <a:pathLst>
                <a:path w="3570" h="3575" extrusionOk="0">
                  <a:moveTo>
                    <a:pt x="3569" y="1785"/>
                  </a:moveTo>
                  <a:cubicBezTo>
                    <a:pt x="3569" y="2772"/>
                    <a:pt x="2772" y="3575"/>
                    <a:pt x="1785" y="3575"/>
                  </a:cubicBezTo>
                  <a:cubicBezTo>
                    <a:pt x="798" y="3575"/>
                    <a:pt x="1" y="2772"/>
                    <a:pt x="1" y="1785"/>
                  </a:cubicBezTo>
                  <a:cubicBezTo>
                    <a:pt x="1" y="799"/>
                    <a:pt x="798" y="1"/>
                    <a:pt x="1785" y="1"/>
                  </a:cubicBezTo>
                  <a:cubicBezTo>
                    <a:pt x="2772" y="1"/>
                    <a:pt x="3569" y="799"/>
                    <a:pt x="3569" y="17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1873;p37"/>
            <p:cNvSpPr/>
            <p:nvPr/>
          </p:nvSpPr>
          <p:spPr>
            <a:xfrm>
              <a:off x="1624818" y="3450766"/>
              <a:ext cx="238477" cy="238477"/>
            </a:xfrm>
            <a:custGeom>
              <a:avLst/>
              <a:gdLst/>
              <a:ahLst/>
              <a:cxnLst/>
              <a:rect l="l" t="t" r="r" b="b"/>
              <a:pathLst>
                <a:path w="1852" h="1852" extrusionOk="0">
                  <a:moveTo>
                    <a:pt x="1852" y="926"/>
                  </a:moveTo>
                  <a:cubicBezTo>
                    <a:pt x="1852" y="1438"/>
                    <a:pt x="1437" y="1852"/>
                    <a:pt x="926" y="1852"/>
                  </a:cubicBezTo>
                  <a:cubicBezTo>
                    <a:pt x="415" y="1852"/>
                    <a:pt x="1" y="1438"/>
                    <a:pt x="1" y="926"/>
                  </a:cubicBezTo>
                  <a:cubicBezTo>
                    <a:pt x="1" y="415"/>
                    <a:pt x="415" y="1"/>
                    <a:pt x="926" y="1"/>
                  </a:cubicBezTo>
                  <a:cubicBezTo>
                    <a:pt x="1437" y="1"/>
                    <a:pt x="1852" y="415"/>
                    <a:pt x="1852" y="926"/>
                  </a:cubicBezTo>
                  <a:close/>
                </a:path>
              </a:pathLst>
            </a:custGeom>
            <a:solidFill>
              <a:srgbClr val="F372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1874;p37"/>
            <p:cNvSpPr/>
            <p:nvPr/>
          </p:nvSpPr>
          <p:spPr>
            <a:xfrm>
              <a:off x="1329876" y="2401452"/>
              <a:ext cx="828361" cy="828233"/>
            </a:xfrm>
            <a:custGeom>
              <a:avLst/>
              <a:gdLst/>
              <a:ahLst/>
              <a:cxnLst/>
              <a:rect l="l" t="t" r="r" b="b"/>
              <a:pathLst>
                <a:path w="6433" h="6432" extrusionOk="0">
                  <a:moveTo>
                    <a:pt x="3216" y="0"/>
                  </a:moveTo>
                  <a:cubicBezTo>
                    <a:pt x="1442" y="0"/>
                    <a:pt x="0" y="1437"/>
                    <a:pt x="0" y="3216"/>
                  </a:cubicBezTo>
                  <a:cubicBezTo>
                    <a:pt x="0" y="4990"/>
                    <a:pt x="1442" y="6432"/>
                    <a:pt x="3216" y="6432"/>
                  </a:cubicBezTo>
                  <a:cubicBezTo>
                    <a:pt x="4995" y="6432"/>
                    <a:pt x="6432" y="4990"/>
                    <a:pt x="6432" y="3216"/>
                  </a:cubicBezTo>
                  <a:cubicBezTo>
                    <a:pt x="6432" y="1437"/>
                    <a:pt x="4995" y="0"/>
                    <a:pt x="32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0" name="Google Shape;2172;p41"/>
          <p:cNvSpPr/>
          <p:nvPr/>
        </p:nvSpPr>
        <p:spPr>
          <a:xfrm>
            <a:off x="1429832" y="1535877"/>
            <a:ext cx="828900" cy="828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None/>
            </a:pPr>
            <a:r>
              <a:rPr lang="es-VE" altLang="en-GB" sz="4800" b="1">
                <a:solidFill>
                  <a:srgbClr val="F3729B"/>
                </a:solidFill>
                <a:latin typeface="Fira Sans Extra Condensed" panose="020B0503050000020004"/>
                <a:ea typeface="Fira Sans Extra Condensed" panose="020B0503050000020004"/>
                <a:cs typeface="Fira Sans Extra Condensed" panose="020B0503050000020004"/>
                <a:sym typeface="Fira Sans Extra Condensed" panose="020B0503050000020004"/>
              </a:rPr>
              <a:t>4</a:t>
            </a:r>
            <a:endParaRPr lang="es-VE" altLang="en-GB" sz="4800" b="1">
              <a:solidFill>
                <a:srgbClr val="F3729B"/>
              </a:solidFill>
              <a:latin typeface="Fira Sans Extra Condensed" panose="020B0503050000020004"/>
              <a:ea typeface="Fira Sans Extra Condensed" panose="020B0503050000020004"/>
              <a:cs typeface="Fira Sans Extra Condensed" panose="020B0503050000020004"/>
              <a:sym typeface="Fira Sans Extra Condensed" panose="020B0503050000020004"/>
            </a:endParaRPr>
          </a:p>
        </p:txBody>
      </p:sp>
      <p:sp>
        <p:nvSpPr>
          <p:cNvPr id="41" name="Google Shape;2170;p41"/>
          <p:cNvSpPr/>
          <p:nvPr/>
        </p:nvSpPr>
        <p:spPr>
          <a:xfrm>
            <a:off x="1449427" y="3301177"/>
            <a:ext cx="828900" cy="828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4800" b="1">
                <a:solidFill>
                  <a:srgbClr val="8553CE"/>
                </a:solidFill>
                <a:latin typeface="Fira Sans Extra Condensed" panose="020B0503050000020004"/>
                <a:ea typeface="Fira Sans Extra Condensed" panose="020B0503050000020004"/>
                <a:cs typeface="Fira Sans Extra Condensed" panose="020B0503050000020004"/>
                <a:sym typeface="Fira Sans Extra Condensed" panose="020B0503050000020004"/>
              </a:rPr>
              <a:t>5</a:t>
            </a:r>
            <a:endParaRPr lang="es-VE" altLang="en-GB" sz="4800" b="1">
              <a:solidFill>
                <a:srgbClr val="8553CE"/>
              </a:solidFill>
              <a:latin typeface="Fira Sans Extra Condensed" panose="020B0503050000020004"/>
              <a:ea typeface="Fira Sans Extra Condensed" panose="020B0503050000020004"/>
              <a:cs typeface="Fira Sans Extra Condensed" panose="020B0503050000020004"/>
              <a:sym typeface="Fira Sans Extra Condensed" panose="020B0503050000020004"/>
            </a:endParaRPr>
          </a:p>
        </p:txBody>
      </p:sp>
      <p:sp>
        <p:nvSpPr>
          <p:cNvPr id="2168" name="Google Shape;2168;p41"/>
          <p:cNvSpPr/>
          <p:nvPr/>
        </p:nvSpPr>
        <p:spPr>
          <a:xfrm>
            <a:off x="1429864" y="5154742"/>
            <a:ext cx="828900" cy="8289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4800" b="1">
                <a:solidFill>
                  <a:srgbClr val="1398B4"/>
                </a:solidFill>
                <a:latin typeface="Fira Sans Extra Condensed" panose="020B0503050000020004"/>
                <a:ea typeface="Fira Sans Extra Condensed" panose="020B0503050000020004"/>
                <a:cs typeface="Fira Sans Extra Condensed" panose="020B0503050000020004"/>
                <a:sym typeface="Fira Sans Extra Condensed" panose="020B0503050000020004"/>
              </a:rPr>
              <a:t>6</a:t>
            </a:r>
            <a:endParaRPr lang="es-VE" altLang="en-GB" sz="4800" b="1">
              <a:solidFill>
                <a:srgbClr val="1398B4"/>
              </a:solidFill>
              <a:latin typeface="Fira Sans Extra Condensed" panose="020B0503050000020004"/>
              <a:ea typeface="Fira Sans Extra Condensed" panose="020B0503050000020004"/>
              <a:cs typeface="Fira Sans Extra Condensed" panose="020B0503050000020004"/>
              <a:sym typeface="Fira Sans Extra Condensed" panose="020B0503050000020004"/>
            </a:endParaRPr>
          </a:p>
        </p:txBody>
      </p:sp>
      <p:sp>
        <p:nvSpPr>
          <p:cNvPr id="42" name="Cuadro de texto 41"/>
          <p:cNvSpPr txBox="1"/>
          <p:nvPr/>
        </p:nvSpPr>
        <p:spPr>
          <a:xfrm>
            <a:off x="3267075" y="1585595"/>
            <a:ext cx="858774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Evaluar los niveles de lipoprote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na de baja densidad (LDL) en pacientes atendidos en el laboratorio cl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nico Imilab, diferenciados por edad y sexo</a:t>
            </a:r>
            <a:endParaRPr lang="en-US" altLang="es-MX" sz="32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43" name="Cuadro de texto 42"/>
          <p:cNvSpPr txBox="1"/>
          <p:nvPr/>
        </p:nvSpPr>
        <p:spPr>
          <a:xfrm>
            <a:off x="3251835" y="3301365"/>
            <a:ext cx="770064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Registrar los niveles de triglic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é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ridos en pacientes atendidos en el laboratorio cl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nico Imilab, clasificados seg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ú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 grupos etarios y sexo.</a:t>
            </a:r>
            <a:endParaRPr lang="en-US" altLang="es-MX" sz="32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44" name="Cuadro de texto 43"/>
          <p:cNvSpPr txBox="1"/>
          <p:nvPr/>
        </p:nvSpPr>
        <p:spPr>
          <a:xfrm>
            <a:off x="3251835" y="5073015"/>
            <a:ext cx="7700010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MX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C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alcular los 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ndices aterog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é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nicos en pacientes atendidos en el laboratorio cl</a:t>
            </a:r>
            <a:r>
              <a:rPr lang="en-US" altLang="en-US" sz="3200">
                <a:latin typeface="Gabriola" panose="04040605051002020D02" pitchFamily="82" charset="0"/>
                <a:cs typeface="Gabriola" panose="04040605051002020D02" pitchFamily="82" charset="0"/>
              </a:rPr>
              <a:t>í</a:t>
            </a:r>
            <a:r>
              <a:rPr lang="en-US" altLang="es-MX" sz="3200">
                <a:latin typeface="Gabriola" panose="04040605051002020D02" pitchFamily="82" charset="0"/>
                <a:cs typeface="Gabriola" panose="04040605051002020D02" pitchFamily="82" charset="0"/>
              </a:rPr>
              <a:t>nico Imilab, estratificados por edad y sexo.</a:t>
            </a:r>
            <a:endParaRPr lang="en-US" altLang="es-MX" sz="3200"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45" name="Cuadro de texto 44"/>
          <p:cNvSpPr txBox="1"/>
          <p:nvPr/>
        </p:nvSpPr>
        <p:spPr>
          <a:xfrm>
            <a:off x="3837305" y="214630"/>
            <a:ext cx="60960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s-VE" altLang="en-GB" sz="6000" b="1">
                <a:latin typeface="Gabriola" panose="04040605051002020D02" pitchFamily="82" charset="0"/>
                <a:cs typeface="Gabriola" panose="04040605051002020D02" pitchFamily="82" charset="0"/>
                <a:sym typeface="+mn-ea"/>
              </a:rPr>
              <a:t>Objetivos especificos</a:t>
            </a:r>
            <a:endParaRPr lang="es-VE" altLang="en-GB" sz="6000" b="1">
              <a:latin typeface="Gabriola" panose="04040605051002020D02" pitchFamily="82" charset="0"/>
              <a:cs typeface="Gabriola" panose="04040605051002020D02" pitchFamily="82" charset="0"/>
              <a:sym typeface="+mn-ea"/>
            </a:endParaRPr>
          </a:p>
        </p:txBody>
      </p:sp>
      <p:sp>
        <p:nvSpPr>
          <p:cNvPr id="23459" name="Google Shape;23459;p104">
            <a:hlinkClick r:id="" action="ppaction://hlinkshowjump?jump=nextslide"/>
          </p:cNvPr>
          <p:cNvSpPr/>
          <p:nvPr/>
        </p:nvSpPr>
        <p:spPr>
          <a:xfrm>
            <a:off x="6627564" y="6433804"/>
            <a:ext cx="167426" cy="165073"/>
          </a:xfrm>
          <a:custGeom>
            <a:avLst/>
            <a:gdLst/>
            <a:ahLst/>
            <a:cxnLst/>
            <a:rect l="l" t="t" r="r" b="b"/>
            <a:pathLst>
              <a:path w="72479" h="71460" extrusionOk="0">
                <a:moveTo>
                  <a:pt x="42259" y="23045"/>
                </a:moveTo>
                <a:cubicBezTo>
                  <a:pt x="42886" y="23045"/>
                  <a:pt x="43532" y="23291"/>
                  <a:pt x="44101" y="23878"/>
                </a:cubicBezTo>
                <a:lnTo>
                  <a:pt x="53858" y="33862"/>
                </a:lnTo>
                <a:cubicBezTo>
                  <a:pt x="54919" y="34941"/>
                  <a:pt x="54899" y="36646"/>
                  <a:pt x="53838" y="37706"/>
                </a:cubicBezTo>
                <a:lnTo>
                  <a:pt x="43856" y="47690"/>
                </a:lnTo>
                <a:cubicBezTo>
                  <a:pt x="43286" y="48260"/>
                  <a:pt x="42645" y="48500"/>
                  <a:pt x="42024" y="48500"/>
                </a:cubicBezTo>
                <a:cubicBezTo>
                  <a:pt x="39924" y="48500"/>
                  <a:pt x="38061" y="45756"/>
                  <a:pt x="39991" y="43826"/>
                </a:cubicBezTo>
                <a:lnTo>
                  <a:pt x="44992" y="38805"/>
                </a:lnTo>
                <a:lnTo>
                  <a:pt x="21806" y="38805"/>
                </a:lnTo>
                <a:cubicBezTo>
                  <a:pt x="20139" y="38805"/>
                  <a:pt x="18755" y="37423"/>
                  <a:pt x="18755" y="35774"/>
                </a:cubicBezTo>
                <a:cubicBezTo>
                  <a:pt x="18755" y="34127"/>
                  <a:pt x="20139" y="32743"/>
                  <a:pt x="21806" y="32743"/>
                </a:cubicBezTo>
                <a:lnTo>
                  <a:pt x="45124" y="32743"/>
                </a:lnTo>
                <a:lnTo>
                  <a:pt x="40199" y="27686"/>
                </a:lnTo>
                <a:cubicBezTo>
                  <a:pt x="38305" y="25764"/>
                  <a:pt x="40175" y="23045"/>
                  <a:pt x="42259" y="23045"/>
                </a:cubicBezTo>
                <a:close/>
                <a:moveTo>
                  <a:pt x="36745" y="0"/>
                </a:moveTo>
                <a:cubicBezTo>
                  <a:pt x="30959" y="0"/>
                  <a:pt x="25187" y="1391"/>
                  <a:pt x="20043" y="4101"/>
                </a:cubicBezTo>
                <a:cubicBezTo>
                  <a:pt x="12958" y="7834"/>
                  <a:pt x="7219" y="13971"/>
                  <a:pt x="3979" y="21283"/>
                </a:cubicBezTo>
                <a:cubicBezTo>
                  <a:pt x="589" y="28917"/>
                  <a:pt x="1" y="37669"/>
                  <a:pt x="2312" y="45682"/>
                </a:cubicBezTo>
                <a:cubicBezTo>
                  <a:pt x="4529" y="53411"/>
                  <a:pt x="9417" y="60269"/>
                  <a:pt x="15951" y="64929"/>
                </a:cubicBezTo>
                <a:cubicBezTo>
                  <a:pt x="22102" y="69309"/>
                  <a:pt x="29367" y="71459"/>
                  <a:pt x="36616" y="71459"/>
                </a:cubicBezTo>
                <a:cubicBezTo>
                  <a:pt x="45510" y="71459"/>
                  <a:pt x="54379" y="68223"/>
                  <a:pt x="61132" y="61898"/>
                </a:cubicBezTo>
                <a:cubicBezTo>
                  <a:pt x="68331" y="55172"/>
                  <a:pt x="72478" y="45625"/>
                  <a:pt x="72478" y="35774"/>
                </a:cubicBezTo>
                <a:cubicBezTo>
                  <a:pt x="72478" y="19124"/>
                  <a:pt x="60506" y="4272"/>
                  <a:pt x="44215" y="787"/>
                </a:cubicBezTo>
                <a:cubicBezTo>
                  <a:pt x="41755" y="260"/>
                  <a:pt x="39249" y="0"/>
                  <a:pt x="3674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Google Shape;594;p55"/>
          <p:cNvSpPr txBox="1"/>
          <p:nvPr>
            <p:ph type="title"/>
          </p:nvPr>
        </p:nvSpPr>
        <p:spPr>
          <a:xfrm>
            <a:off x="3856426" y="153867"/>
            <a:ext cx="4679863" cy="1006570"/>
          </a:xfrm>
          <a:prstGeom prst="rect">
            <a:avLst/>
          </a:prstGeom>
        </p:spPr>
        <p:txBody>
          <a:bodyPr spcFirstLastPara="1" wrap="square" lIns="109292" tIns="109292" rIns="109292" bIns="109292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VE" altLang="en-GB" sz="7170">
                <a:solidFill>
                  <a:schemeClr val="tx1"/>
                </a:solidFill>
                <a:latin typeface="Gabriola" panose="04040605051002020D02" pitchFamily="82" charset="0"/>
                <a:cs typeface="Gabriola" panose="04040605051002020D02" pitchFamily="82" charset="0"/>
              </a:rPr>
              <a:t>Metodología</a:t>
            </a:r>
            <a:endParaRPr lang="es-VE" altLang="en-GB" sz="7170">
              <a:solidFill>
                <a:schemeClr val="tx1"/>
              </a:solidFill>
              <a:latin typeface="Gabriola" panose="04040605051002020D02" pitchFamily="82" charset="0"/>
              <a:cs typeface="Gabriola" panose="04040605051002020D02" pitchFamily="82" charset="0"/>
            </a:endParaRPr>
          </a:p>
        </p:txBody>
      </p:sp>
      <p:sp>
        <p:nvSpPr>
          <p:cNvPr id="39" name="Google Shape;183;p32"/>
          <p:cNvSpPr/>
          <p:nvPr/>
        </p:nvSpPr>
        <p:spPr>
          <a:xfrm>
            <a:off x="10939306" y="2007684"/>
            <a:ext cx="965" cy="28"/>
          </a:xfrm>
          <a:custGeom>
            <a:avLst/>
            <a:gdLst/>
            <a:ahLst/>
            <a:cxnLst/>
            <a:rect l="l" t="t" r="r" b="b"/>
            <a:pathLst>
              <a:path w="34" h="1" extrusionOk="0">
                <a:moveTo>
                  <a:pt x="33" y="0"/>
                </a:moveTo>
                <a:cubicBezTo>
                  <a:pt x="33" y="0"/>
                  <a:pt x="0" y="0"/>
                  <a:pt x="0" y="0"/>
                </a:cubicBezTo>
                <a:cubicBezTo>
                  <a:pt x="33" y="0"/>
                  <a:pt x="33" y="0"/>
                  <a:pt x="33" y="0"/>
                </a:cubicBezTo>
                <a:close/>
              </a:path>
            </a:pathLst>
          </a:custGeom>
          <a:solidFill>
            <a:srgbClr val="E1A9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p>
            <a:pPr defTabSz="1219200">
              <a:buClr>
                <a:srgbClr val="000000"/>
              </a:buClr>
            </a:pPr>
            <a:endParaRPr sz="1865" kern="0">
              <a:solidFill>
                <a:srgbClr val="000000"/>
              </a:solidFill>
              <a:cs typeface="Arial" panose="020B0604020202020204"/>
              <a:sym typeface="Arial" panose="020B0604020202020204"/>
            </a:endParaRPr>
          </a:p>
        </p:txBody>
      </p:sp>
      <p:sp>
        <p:nvSpPr>
          <p:cNvPr id="40" name="Google Shape;233;p32"/>
          <p:cNvSpPr txBox="1"/>
          <p:nvPr/>
        </p:nvSpPr>
        <p:spPr>
          <a:xfrm>
            <a:off x="350113" y="2238705"/>
            <a:ext cx="2785619" cy="10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Descriptiv</a:t>
            </a:r>
            <a:r>
              <a:rPr lang="es-VE" altLang="es-ES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o</a:t>
            </a:r>
            <a:endParaRPr 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ES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De corte transversal</a:t>
            </a:r>
            <a:endParaRPr 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endParaRPr 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</p:txBody>
      </p:sp>
      <p:sp>
        <p:nvSpPr>
          <p:cNvPr id="41" name="Google Shape;234;p32"/>
          <p:cNvSpPr txBox="1"/>
          <p:nvPr/>
        </p:nvSpPr>
        <p:spPr>
          <a:xfrm>
            <a:off x="8164830" y="4565015"/>
            <a:ext cx="3786505" cy="1007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p>
            <a:pPr indent="0" fontAlgn="base">
              <a:buClr>
                <a:srgbClr val="7030A0"/>
              </a:buClr>
              <a:buFont typeface="Wingdings" panose="05000000000000000000" pitchFamily="2" charset="2"/>
              <a:buNone/>
            </a:pPr>
            <a:endParaRPr lang="es-VE" altLang="es-MX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</p:txBody>
      </p:sp>
      <p:sp>
        <p:nvSpPr>
          <p:cNvPr id="42" name="Google Shape;236;p32"/>
          <p:cNvSpPr txBox="1"/>
          <p:nvPr/>
        </p:nvSpPr>
        <p:spPr>
          <a:xfrm>
            <a:off x="8139430" y="1443990"/>
            <a:ext cx="3812540" cy="1007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p>
            <a:pPr defTabSz="1219200">
              <a:lnSpc>
                <a:spcPct val="115000"/>
              </a:lnSpc>
              <a:spcAft>
                <a:spcPts val="2135"/>
              </a:spcAft>
              <a:buClr>
                <a:srgbClr val="000000"/>
              </a:buClr>
            </a:pP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Constituida por 113 personas que solicitaron el examen de perfil lip</a:t>
            </a:r>
            <a:r>
              <a:rPr lang="en-US" altLang="en-US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í</a:t>
            </a: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dico en el </a:t>
            </a:r>
            <a:r>
              <a:rPr lang="es-VE" altLang="en-US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 </a:t>
            </a: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laboratorio cl</a:t>
            </a:r>
            <a:r>
              <a:rPr lang="en-US" altLang="en-US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í</a:t>
            </a: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nico Imilab. Per</a:t>
            </a:r>
            <a:r>
              <a:rPr lang="en-US" altLang="en-US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í</a:t>
            </a: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odo agosto-octubre 2023</a:t>
            </a:r>
            <a:endParaRPr lang="en-US" altLang="es-MX" sz="2400" kern="0" dirty="0">
              <a:solidFill>
                <a:srgbClr val="000000"/>
              </a:solidFill>
              <a:latin typeface="Gabriola" panose="04040605051002020D02" pitchFamily="82" charset="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43" name="Rectángulo 42"/>
          <p:cNvSpPr/>
          <p:nvPr/>
        </p:nvSpPr>
        <p:spPr>
          <a:xfrm>
            <a:off x="678162" y="1438441"/>
            <a:ext cx="2297424" cy="646331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s-MX" sz="3600" b="1" dirty="0">
                <a:latin typeface="Gabriola" panose="04040605051002020D02" pitchFamily="82" charset="0"/>
              </a:rPr>
              <a:t>Tipo de estudio</a:t>
            </a:r>
            <a:endParaRPr lang="es-MX" sz="3600" b="1" dirty="0">
              <a:latin typeface="Gabriola" panose="04040605051002020D02" pitchFamily="82" charset="0"/>
            </a:endParaRPr>
          </a:p>
        </p:txBody>
      </p:sp>
      <p:sp>
        <p:nvSpPr>
          <p:cNvPr id="44" name="Rectángulo 43"/>
          <p:cNvSpPr/>
          <p:nvPr/>
        </p:nvSpPr>
        <p:spPr>
          <a:xfrm>
            <a:off x="709268" y="4250654"/>
            <a:ext cx="1430200" cy="646331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s-MX" sz="3600" b="1" dirty="0">
                <a:latin typeface="Gabriola" panose="04040605051002020D02" pitchFamily="82" charset="0"/>
              </a:rPr>
              <a:t>Universo</a:t>
            </a:r>
            <a:endParaRPr lang="es-MX" sz="3600" b="1" dirty="0">
              <a:latin typeface="Gabriola" panose="04040605051002020D02" pitchFamily="82" charset="0"/>
            </a:endParaRPr>
          </a:p>
        </p:txBody>
      </p:sp>
      <p:sp>
        <p:nvSpPr>
          <p:cNvPr id="45" name="Google Shape;236;p32"/>
          <p:cNvSpPr txBox="1"/>
          <p:nvPr/>
        </p:nvSpPr>
        <p:spPr>
          <a:xfrm>
            <a:off x="349885" y="4756785"/>
            <a:ext cx="3469005" cy="1007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p>
            <a:pPr defTabSz="1219200">
              <a:lnSpc>
                <a:spcPct val="115000"/>
              </a:lnSpc>
              <a:spcAft>
                <a:spcPts val="2135"/>
              </a:spcAft>
              <a:buClr>
                <a:srgbClr val="000000"/>
              </a:buClr>
            </a:pPr>
            <a:r>
              <a:rPr lang="es-VE" altLang="en-US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C</a:t>
            </a: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onformada por todas las personas que fueron atendidas en el Laboratorio Cl</a:t>
            </a:r>
            <a:r>
              <a:rPr lang="en-US" altLang="en-US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í</a:t>
            </a:r>
            <a:r>
              <a:rPr lang="en-US" altLang="es-MX" sz="2400" kern="0" dirty="0">
                <a:solidFill>
                  <a:srgbClr val="000000"/>
                </a:solidFill>
                <a:latin typeface="Gabriola" panose="04040605051002020D02" pitchFamily="82" charset="0"/>
                <a:ea typeface="Roboto" panose="02000000000000000000"/>
                <a:cs typeface="Roboto" panose="02000000000000000000"/>
                <a:sym typeface="Roboto" panose="02000000000000000000"/>
              </a:rPr>
              <a:t>nico Imilab .agosto-octubre 2023</a:t>
            </a:r>
            <a:endParaRPr lang="en-US" altLang="es-MX" sz="2400" kern="0" dirty="0">
              <a:solidFill>
                <a:srgbClr val="000000"/>
              </a:solidFill>
              <a:latin typeface="Gabriola" panose="04040605051002020D02" pitchFamily="82" charset="0"/>
              <a:ea typeface="Roboto" panose="02000000000000000000"/>
              <a:cs typeface="Roboto" panose="02000000000000000000"/>
              <a:sym typeface="Roboto" panose="0200000000000000000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8631390" y="964589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s-MX" sz="3600" b="1" dirty="0">
                <a:latin typeface="Gabriola" panose="04040605051002020D02" pitchFamily="82" charset="0"/>
              </a:rPr>
              <a:t>Muestra</a:t>
            </a:r>
            <a:endParaRPr lang="es-MX" sz="3600" b="1" dirty="0">
              <a:latin typeface="Gabriola" panose="04040605051002020D02" pitchFamily="82" charset="0"/>
            </a:endParaRPr>
          </a:p>
        </p:txBody>
      </p:sp>
      <p:sp>
        <p:nvSpPr>
          <p:cNvPr id="47" name="Rectángulo 46"/>
          <p:cNvSpPr/>
          <p:nvPr/>
        </p:nvSpPr>
        <p:spPr>
          <a:xfrm>
            <a:off x="4203392" y="5060583"/>
            <a:ext cx="3137397" cy="646331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s-MX" sz="3600" b="1" dirty="0">
                <a:latin typeface="Gabriola" panose="04040605051002020D02" pitchFamily="82" charset="0"/>
              </a:rPr>
              <a:t>Criterios de inclusión</a:t>
            </a:r>
            <a:endParaRPr lang="es-MX" sz="3600" b="1" dirty="0">
              <a:latin typeface="Gabriola" panose="04040605051002020D02" pitchFamily="82" charset="0"/>
            </a:endParaRPr>
          </a:p>
        </p:txBody>
      </p:sp>
      <p:sp>
        <p:nvSpPr>
          <p:cNvPr id="51" name="Rectángulo 50"/>
          <p:cNvSpPr/>
          <p:nvPr/>
        </p:nvSpPr>
        <p:spPr>
          <a:xfrm>
            <a:off x="8382119" y="3337776"/>
            <a:ext cx="3171061" cy="646331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es-MX" sz="3600" b="1" dirty="0">
                <a:latin typeface="Gabriola" panose="04040605051002020D02" pitchFamily="82" charset="0"/>
              </a:rPr>
              <a:t>Criterios de exclusión</a:t>
            </a:r>
            <a:endParaRPr lang="es-MX" sz="3600" b="1" dirty="0">
              <a:latin typeface="Gabriola" panose="04040605051002020D02" pitchFamily="82" charset="0"/>
            </a:endParaRPr>
          </a:p>
        </p:txBody>
      </p:sp>
      <p:pic>
        <p:nvPicPr>
          <p:cNvPr id="110" name="Imagen 109"/>
          <p:cNvPicPr/>
          <p:nvPr/>
        </p:nvPicPr>
        <p:blipFill>
          <a:blip/>
          <a:stretch>
            <a:fillRect/>
          </a:stretch>
        </p:blipFill>
        <p:spPr>
          <a:xfrm>
            <a:off x="5905500" y="3238500"/>
            <a:ext cx="381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901" name="Google Shape;23901;p108"/>
          <p:cNvSpPr/>
          <p:nvPr/>
        </p:nvSpPr>
        <p:spPr>
          <a:xfrm rot="10800000">
            <a:off x="10313205" y="-641608"/>
            <a:ext cx="2057538" cy="2057538"/>
          </a:xfrm>
          <a:custGeom>
            <a:avLst/>
            <a:gdLst/>
            <a:ahLst/>
            <a:cxnLst/>
            <a:rect l="l" t="t" r="r" b="b"/>
            <a:pathLst>
              <a:path w="44649" h="44649" extrusionOk="0">
                <a:moveTo>
                  <a:pt x="22324" y="296"/>
                </a:moveTo>
                <a:lnTo>
                  <a:pt x="44353" y="22325"/>
                </a:lnTo>
                <a:lnTo>
                  <a:pt x="22324" y="44351"/>
                </a:lnTo>
                <a:lnTo>
                  <a:pt x="296" y="22325"/>
                </a:lnTo>
                <a:lnTo>
                  <a:pt x="22324" y="296"/>
                </a:lnTo>
                <a:close/>
                <a:moveTo>
                  <a:pt x="22324" y="1"/>
                </a:moveTo>
                <a:lnTo>
                  <a:pt x="0" y="22325"/>
                </a:lnTo>
                <a:lnTo>
                  <a:pt x="22324" y="44648"/>
                </a:lnTo>
                <a:lnTo>
                  <a:pt x="44648" y="22325"/>
                </a:lnTo>
                <a:lnTo>
                  <a:pt x="2232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902" name="Google Shape;23902;p108"/>
          <p:cNvSpPr/>
          <p:nvPr/>
        </p:nvSpPr>
        <p:spPr>
          <a:xfrm rot="10800000">
            <a:off x="10312808" y="-730178"/>
            <a:ext cx="1692334" cy="2105233"/>
          </a:xfrm>
          <a:custGeom>
            <a:avLst/>
            <a:gdLst/>
            <a:ahLst/>
            <a:cxnLst/>
            <a:rect l="l" t="t" r="r" b="b"/>
            <a:pathLst>
              <a:path w="36724" h="45684" extrusionOk="0">
                <a:moveTo>
                  <a:pt x="13660" y="0"/>
                </a:moveTo>
                <a:lnTo>
                  <a:pt x="1" y="13659"/>
                </a:lnTo>
                <a:lnTo>
                  <a:pt x="888" y="14548"/>
                </a:lnTo>
                <a:lnTo>
                  <a:pt x="13660" y="1775"/>
                </a:lnTo>
                <a:lnTo>
                  <a:pt x="34947" y="23064"/>
                </a:lnTo>
                <a:lnTo>
                  <a:pt x="13216" y="44795"/>
                </a:lnTo>
                <a:lnTo>
                  <a:pt x="14104" y="45683"/>
                </a:lnTo>
                <a:lnTo>
                  <a:pt x="36724" y="23064"/>
                </a:lnTo>
                <a:lnTo>
                  <a:pt x="1366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903" name="Google Shape;23903;p108"/>
          <p:cNvSpPr/>
          <p:nvPr/>
        </p:nvSpPr>
        <p:spPr>
          <a:xfrm rot="10800000">
            <a:off x="10555342" y="-386136"/>
            <a:ext cx="1450078" cy="1450078"/>
          </a:xfrm>
          <a:custGeom>
            <a:avLst/>
            <a:gdLst/>
            <a:ahLst/>
            <a:cxnLst/>
            <a:rect l="l" t="t" r="r" b="b"/>
            <a:pathLst>
              <a:path w="31467" h="31467" extrusionOk="0">
                <a:moveTo>
                  <a:pt x="31362" y="105"/>
                </a:moveTo>
                <a:lnTo>
                  <a:pt x="31362" y="31362"/>
                </a:lnTo>
                <a:lnTo>
                  <a:pt x="105" y="31362"/>
                </a:lnTo>
                <a:lnTo>
                  <a:pt x="105" y="105"/>
                </a:lnTo>
                <a:close/>
                <a:moveTo>
                  <a:pt x="0" y="1"/>
                </a:moveTo>
                <a:lnTo>
                  <a:pt x="0" y="31467"/>
                </a:lnTo>
                <a:lnTo>
                  <a:pt x="31466" y="31467"/>
                </a:lnTo>
                <a:lnTo>
                  <a:pt x="3146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3904" name="Google Shape;23904;p108"/>
          <p:cNvGrpSpPr/>
          <p:nvPr/>
        </p:nvGrpSpPr>
        <p:grpSpPr>
          <a:xfrm rot="10800000">
            <a:off x="10630757" y="252664"/>
            <a:ext cx="1299260" cy="1296418"/>
            <a:chOff x="6378300" y="2596400"/>
            <a:chExt cx="754375" cy="752725"/>
          </a:xfrm>
        </p:grpSpPr>
        <p:sp>
          <p:nvSpPr>
            <p:cNvPr id="23905" name="Google Shape;23905;p108"/>
            <p:cNvSpPr/>
            <p:nvPr/>
          </p:nvSpPr>
          <p:spPr>
            <a:xfrm>
              <a:off x="6408850" y="293232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6" y="0"/>
                    <a:pt x="0" y="86"/>
                    <a:pt x="0" y="193"/>
                  </a:cubicBezTo>
                  <a:cubicBezTo>
                    <a:pt x="0" y="300"/>
                    <a:pt x="86" y="387"/>
                    <a:pt x="193" y="387"/>
                  </a:cubicBezTo>
                  <a:cubicBezTo>
                    <a:pt x="300" y="387"/>
                    <a:pt x="387" y="300"/>
                    <a:pt x="387" y="193"/>
                  </a:cubicBezTo>
                  <a:cubicBezTo>
                    <a:pt x="387" y="86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06" name="Google Shape;23906;p108"/>
            <p:cNvSpPr/>
            <p:nvPr/>
          </p:nvSpPr>
          <p:spPr>
            <a:xfrm>
              <a:off x="6469925" y="287122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0"/>
                  </a:moveTo>
                  <a:cubicBezTo>
                    <a:pt x="87" y="0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7" y="301"/>
                    <a:pt x="387" y="195"/>
                  </a:cubicBezTo>
                  <a:cubicBezTo>
                    <a:pt x="387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07" name="Google Shape;23907;p108"/>
            <p:cNvSpPr/>
            <p:nvPr/>
          </p:nvSpPr>
          <p:spPr>
            <a:xfrm>
              <a:off x="6530975" y="2810175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5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299"/>
                    <a:pt x="87" y="385"/>
                    <a:pt x="195" y="385"/>
                  </a:cubicBezTo>
                  <a:cubicBezTo>
                    <a:pt x="301" y="385"/>
                    <a:pt x="387" y="299"/>
                    <a:pt x="387" y="193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08" name="Google Shape;23908;p108"/>
            <p:cNvSpPr/>
            <p:nvPr/>
          </p:nvSpPr>
          <p:spPr>
            <a:xfrm>
              <a:off x="6622600" y="271855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0" y="387"/>
                    <a:pt x="386" y="300"/>
                    <a:pt x="386" y="194"/>
                  </a:cubicBezTo>
                  <a:cubicBezTo>
                    <a:pt x="386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09" name="Google Shape;23909;p108"/>
            <p:cNvSpPr/>
            <p:nvPr/>
          </p:nvSpPr>
          <p:spPr>
            <a:xfrm>
              <a:off x="6378300" y="29628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7"/>
                    <a:pt x="194" y="387"/>
                  </a:cubicBezTo>
                  <a:cubicBezTo>
                    <a:pt x="300" y="387"/>
                    <a:pt x="387" y="299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0" name="Google Shape;23910;p108"/>
            <p:cNvSpPr/>
            <p:nvPr/>
          </p:nvSpPr>
          <p:spPr>
            <a:xfrm>
              <a:off x="6437750" y="2901775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09" y="1"/>
                    <a:pt x="160" y="19"/>
                    <a:pt x="122" y="56"/>
                  </a:cubicBezTo>
                  <a:cubicBezTo>
                    <a:pt x="1" y="179"/>
                    <a:pt x="87" y="387"/>
                    <a:pt x="258" y="387"/>
                  </a:cubicBezTo>
                  <a:cubicBezTo>
                    <a:pt x="431" y="387"/>
                    <a:pt x="518" y="179"/>
                    <a:pt x="396" y="56"/>
                  </a:cubicBezTo>
                  <a:cubicBezTo>
                    <a:pt x="358" y="19"/>
                    <a:pt x="309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1" name="Google Shape;23911;p108"/>
            <p:cNvSpPr/>
            <p:nvPr/>
          </p:nvSpPr>
          <p:spPr>
            <a:xfrm>
              <a:off x="6500475" y="284067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0" y="89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299" y="387"/>
                    <a:pt x="385" y="301"/>
                    <a:pt x="385" y="195"/>
                  </a:cubicBezTo>
                  <a:cubicBezTo>
                    <a:pt x="385" y="89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2" name="Google Shape;23912;p108"/>
            <p:cNvSpPr/>
            <p:nvPr/>
          </p:nvSpPr>
          <p:spPr>
            <a:xfrm>
              <a:off x="6592075" y="274907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300" y="387"/>
                    <a:pt x="387" y="301"/>
                    <a:pt x="387" y="195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3" name="Google Shape;23913;p108"/>
            <p:cNvSpPr/>
            <p:nvPr/>
          </p:nvSpPr>
          <p:spPr>
            <a:xfrm>
              <a:off x="6653150" y="2688025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0"/>
                    <a:pt x="87" y="386"/>
                    <a:pt x="193" y="386"/>
                  </a:cubicBezTo>
                  <a:cubicBezTo>
                    <a:pt x="299" y="386"/>
                    <a:pt x="386" y="300"/>
                    <a:pt x="386" y="193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4" name="Google Shape;23914;p108"/>
            <p:cNvSpPr/>
            <p:nvPr/>
          </p:nvSpPr>
          <p:spPr>
            <a:xfrm>
              <a:off x="6683650" y="265750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5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299"/>
                    <a:pt x="87" y="385"/>
                    <a:pt x="195" y="385"/>
                  </a:cubicBezTo>
                  <a:cubicBezTo>
                    <a:pt x="301" y="385"/>
                    <a:pt x="388" y="299"/>
                    <a:pt x="388" y="193"/>
                  </a:cubicBezTo>
                  <a:cubicBezTo>
                    <a:pt x="388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5" name="Google Shape;23915;p108"/>
            <p:cNvSpPr/>
            <p:nvPr/>
          </p:nvSpPr>
          <p:spPr>
            <a:xfrm>
              <a:off x="6714200" y="262695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6" name="Google Shape;23916;p108"/>
            <p:cNvSpPr/>
            <p:nvPr/>
          </p:nvSpPr>
          <p:spPr>
            <a:xfrm>
              <a:off x="6744750" y="25964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7" name="Google Shape;23917;p108"/>
            <p:cNvSpPr/>
            <p:nvPr/>
          </p:nvSpPr>
          <p:spPr>
            <a:xfrm>
              <a:off x="6561525" y="27796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8" name="Google Shape;23918;p108"/>
            <p:cNvSpPr/>
            <p:nvPr/>
          </p:nvSpPr>
          <p:spPr>
            <a:xfrm>
              <a:off x="6437825" y="296127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299" y="387"/>
                    <a:pt x="386" y="300"/>
                    <a:pt x="386" y="194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19" name="Google Shape;23919;p108"/>
            <p:cNvSpPr/>
            <p:nvPr/>
          </p:nvSpPr>
          <p:spPr>
            <a:xfrm>
              <a:off x="6497250" y="290020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0"/>
                  </a:moveTo>
                  <a:cubicBezTo>
                    <a:pt x="210" y="0"/>
                    <a:pt x="160" y="19"/>
                    <a:pt x="123" y="57"/>
                  </a:cubicBezTo>
                  <a:cubicBezTo>
                    <a:pt x="1" y="178"/>
                    <a:pt x="87" y="386"/>
                    <a:pt x="260" y="386"/>
                  </a:cubicBezTo>
                  <a:cubicBezTo>
                    <a:pt x="431" y="386"/>
                    <a:pt x="517" y="178"/>
                    <a:pt x="396" y="57"/>
                  </a:cubicBezTo>
                  <a:cubicBezTo>
                    <a:pt x="358" y="19"/>
                    <a:pt x="309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0" name="Google Shape;23920;p108"/>
            <p:cNvSpPr/>
            <p:nvPr/>
          </p:nvSpPr>
          <p:spPr>
            <a:xfrm>
              <a:off x="6559975" y="28391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300" y="387"/>
                    <a:pt x="387" y="301"/>
                    <a:pt x="387" y="193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1" name="Google Shape;23921;p108"/>
            <p:cNvSpPr/>
            <p:nvPr/>
          </p:nvSpPr>
          <p:spPr>
            <a:xfrm>
              <a:off x="6651575" y="27475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6" y="1"/>
                    <a:pt x="0" y="87"/>
                    <a:pt x="0" y="193"/>
                  </a:cubicBezTo>
                  <a:cubicBezTo>
                    <a:pt x="0" y="299"/>
                    <a:pt x="86" y="387"/>
                    <a:pt x="194" y="387"/>
                  </a:cubicBezTo>
                  <a:cubicBezTo>
                    <a:pt x="300" y="387"/>
                    <a:pt x="387" y="299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2" name="Google Shape;23922;p108"/>
            <p:cNvSpPr/>
            <p:nvPr/>
          </p:nvSpPr>
          <p:spPr>
            <a:xfrm>
              <a:off x="6407275" y="29918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3" name="Google Shape;23923;p108"/>
            <p:cNvSpPr/>
            <p:nvPr/>
          </p:nvSpPr>
          <p:spPr>
            <a:xfrm>
              <a:off x="6468325" y="293072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9" y="0"/>
                    <a:pt x="1" y="88"/>
                    <a:pt x="1" y="194"/>
                  </a:cubicBezTo>
                  <a:cubicBezTo>
                    <a:pt x="1" y="301"/>
                    <a:pt x="89" y="387"/>
                    <a:pt x="195" y="387"/>
                  </a:cubicBezTo>
                  <a:cubicBezTo>
                    <a:pt x="301" y="387"/>
                    <a:pt x="387" y="301"/>
                    <a:pt x="387" y="194"/>
                  </a:cubicBezTo>
                  <a:cubicBezTo>
                    <a:pt x="387" y="88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4" name="Google Shape;23924;p108"/>
            <p:cNvSpPr/>
            <p:nvPr/>
          </p:nvSpPr>
          <p:spPr>
            <a:xfrm>
              <a:off x="6529425" y="286967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3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5" name="Google Shape;23925;p108"/>
            <p:cNvSpPr/>
            <p:nvPr/>
          </p:nvSpPr>
          <p:spPr>
            <a:xfrm>
              <a:off x="6621025" y="277807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8" y="1"/>
                    <a:pt x="0" y="87"/>
                    <a:pt x="0" y="193"/>
                  </a:cubicBezTo>
                  <a:cubicBezTo>
                    <a:pt x="0" y="299"/>
                    <a:pt x="88" y="386"/>
                    <a:pt x="194" y="386"/>
                  </a:cubicBezTo>
                  <a:cubicBezTo>
                    <a:pt x="300" y="386"/>
                    <a:pt x="387" y="299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6" name="Google Shape;23926;p108"/>
            <p:cNvSpPr/>
            <p:nvPr/>
          </p:nvSpPr>
          <p:spPr>
            <a:xfrm>
              <a:off x="6682100" y="271700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6"/>
                    <a:pt x="1" y="193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3"/>
                  </a:cubicBezTo>
                  <a:cubicBezTo>
                    <a:pt x="387" y="86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7" name="Google Shape;23927;p108"/>
            <p:cNvSpPr/>
            <p:nvPr/>
          </p:nvSpPr>
          <p:spPr>
            <a:xfrm>
              <a:off x="6712650" y="268645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8" name="Google Shape;23928;p108"/>
            <p:cNvSpPr/>
            <p:nvPr/>
          </p:nvSpPr>
          <p:spPr>
            <a:xfrm>
              <a:off x="6741575" y="2655925"/>
              <a:ext cx="12900" cy="9675"/>
            </a:xfrm>
            <a:custGeom>
              <a:avLst/>
              <a:gdLst/>
              <a:ahLst/>
              <a:cxnLst/>
              <a:rect l="l" t="t" r="r" b="b"/>
              <a:pathLst>
                <a:path w="516" h="387" extrusionOk="0">
                  <a:moveTo>
                    <a:pt x="258" y="0"/>
                  </a:moveTo>
                  <a:cubicBezTo>
                    <a:pt x="209" y="0"/>
                    <a:pt x="159" y="19"/>
                    <a:pt x="121" y="57"/>
                  </a:cubicBezTo>
                  <a:cubicBezTo>
                    <a:pt x="0" y="178"/>
                    <a:pt x="87" y="386"/>
                    <a:pt x="258" y="386"/>
                  </a:cubicBezTo>
                  <a:cubicBezTo>
                    <a:pt x="431" y="386"/>
                    <a:pt x="516" y="178"/>
                    <a:pt x="394" y="57"/>
                  </a:cubicBezTo>
                  <a:cubicBezTo>
                    <a:pt x="356" y="19"/>
                    <a:pt x="307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29" name="Google Shape;23929;p108"/>
            <p:cNvSpPr/>
            <p:nvPr/>
          </p:nvSpPr>
          <p:spPr>
            <a:xfrm>
              <a:off x="6773750" y="262535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0" y="89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299" y="387"/>
                    <a:pt x="385" y="301"/>
                    <a:pt x="385" y="195"/>
                  </a:cubicBezTo>
                  <a:cubicBezTo>
                    <a:pt x="385" y="89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0" name="Google Shape;23930;p108"/>
            <p:cNvSpPr/>
            <p:nvPr/>
          </p:nvSpPr>
          <p:spPr>
            <a:xfrm>
              <a:off x="6590525" y="280857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6" y="1"/>
                    <a:pt x="0" y="87"/>
                    <a:pt x="0" y="195"/>
                  </a:cubicBezTo>
                  <a:cubicBezTo>
                    <a:pt x="0" y="301"/>
                    <a:pt x="86" y="387"/>
                    <a:pt x="193" y="387"/>
                  </a:cubicBezTo>
                  <a:cubicBezTo>
                    <a:pt x="299" y="387"/>
                    <a:pt x="385" y="301"/>
                    <a:pt x="385" y="195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1" name="Google Shape;23931;p108"/>
            <p:cNvSpPr/>
            <p:nvPr/>
          </p:nvSpPr>
          <p:spPr>
            <a:xfrm>
              <a:off x="6465150" y="2990250"/>
              <a:ext cx="12950" cy="9700"/>
            </a:xfrm>
            <a:custGeom>
              <a:avLst/>
              <a:gdLst/>
              <a:ahLst/>
              <a:cxnLst/>
              <a:rect l="l" t="t" r="r" b="b"/>
              <a:pathLst>
                <a:path w="518" h="388" extrusionOk="0">
                  <a:moveTo>
                    <a:pt x="259" y="0"/>
                  </a:moveTo>
                  <a:cubicBezTo>
                    <a:pt x="209" y="0"/>
                    <a:pt x="160" y="19"/>
                    <a:pt x="122" y="57"/>
                  </a:cubicBezTo>
                  <a:cubicBezTo>
                    <a:pt x="1" y="178"/>
                    <a:pt x="87" y="387"/>
                    <a:pt x="260" y="387"/>
                  </a:cubicBezTo>
                  <a:cubicBezTo>
                    <a:pt x="431" y="387"/>
                    <a:pt x="517" y="178"/>
                    <a:pt x="396" y="57"/>
                  </a:cubicBezTo>
                  <a:cubicBezTo>
                    <a:pt x="358" y="19"/>
                    <a:pt x="309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2" name="Google Shape;23932;p108"/>
            <p:cNvSpPr/>
            <p:nvPr/>
          </p:nvSpPr>
          <p:spPr>
            <a:xfrm>
              <a:off x="6527875" y="292917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299" y="387"/>
                    <a:pt x="385" y="300"/>
                    <a:pt x="385" y="194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3" name="Google Shape;23933;p108"/>
            <p:cNvSpPr/>
            <p:nvPr/>
          </p:nvSpPr>
          <p:spPr>
            <a:xfrm>
              <a:off x="6588925" y="286812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5"/>
                    <a:pt x="194" y="385"/>
                  </a:cubicBezTo>
                  <a:cubicBezTo>
                    <a:pt x="300" y="385"/>
                    <a:pt x="387" y="299"/>
                    <a:pt x="387" y="193"/>
                  </a:cubicBezTo>
                  <a:cubicBezTo>
                    <a:pt x="387" y="87"/>
                    <a:pt x="300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4" name="Google Shape;23934;p108"/>
            <p:cNvSpPr/>
            <p:nvPr/>
          </p:nvSpPr>
          <p:spPr>
            <a:xfrm>
              <a:off x="6680550" y="277647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7" y="301"/>
                    <a:pt x="387" y="195"/>
                  </a:cubicBezTo>
                  <a:cubicBezTo>
                    <a:pt x="387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5" name="Google Shape;23935;p108"/>
            <p:cNvSpPr/>
            <p:nvPr/>
          </p:nvSpPr>
          <p:spPr>
            <a:xfrm>
              <a:off x="6436225" y="302080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5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299"/>
                    <a:pt x="87" y="386"/>
                    <a:pt x="195" y="386"/>
                  </a:cubicBezTo>
                  <a:cubicBezTo>
                    <a:pt x="301" y="386"/>
                    <a:pt x="388" y="299"/>
                    <a:pt x="388" y="193"/>
                  </a:cubicBezTo>
                  <a:cubicBezTo>
                    <a:pt x="388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6" name="Google Shape;23936;p108"/>
            <p:cNvSpPr/>
            <p:nvPr/>
          </p:nvSpPr>
          <p:spPr>
            <a:xfrm>
              <a:off x="6497325" y="29597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4"/>
                  </a:cubicBezTo>
                  <a:cubicBezTo>
                    <a:pt x="1" y="301"/>
                    <a:pt x="87" y="388"/>
                    <a:pt x="193" y="388"/>
                  </a:cubicBezTo>
                  <a:cubicBezTo>
                    <a:pt x="301" y="388"/>
                    <a:pt x="387" y="301"/>
                    <a:pt x="387" y="194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7" name="Google Shape;23937;p108"/>
            <p:cNvSpPr/>
            <p:nvPr/>
          </p:nvSpPr>
          <p:spPr>
            <a:xfrm>
              <a:off x="6558375" y="289862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8" y="0"/>
                    <a:pt x="1" y="87"/>
                    <a:pt x="1" y="194"/>
                  </a:cubicBezTo>
                  <a:cubicBezTo>
                    <a:pt x="1" y="301"/>
                    <a:pt x="88" y="387"/>
                    <a:pt x="195" y="387"/>
                  </a:cubicBezTo>
                  <a:cubicBezTo>
                    <a:pt x="301" y="387"/>
                    <a:pt x="387" y="301"/>
                    <a:pt x="387" y="194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8" name="Google Shape;23938;p108"/>
            <p:cNvSpPr/>
            <p:nvPr/>
          </p:nvSpPr>
          <p:spPr>
            <a:xfrm>
              <a:off x="6650000" y="280702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39" name="Google Shape;23939;p108"/>
            <p:cNvSpPr/>
            <p:nvPr/>
          </p:nvSpPr>
          <p:spPr>
            <a:xfrm>
              <a:off x="6709425" y="27459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60" y="1"/>
                  </a:moveTo>
                  <a:cubicBezTo>
                    <a:pt x="211" y="1"/>
                    <a:pt x="161" y="20"/>
                    <a:pt x="124" y="58"/>
                  </a:cubicBezTo>
                  <a:cubicBezTo>
                    <a:pt x="1" y="179"/>
                    <a:pt x="87" y="387"/>
                    <a:pt x="260" y="387"/>
                  </a:cubicBezTo>
                  <a:cubicBezTo>
                    <a:pt x="431" y="387"/>
                    <a:pt x="518" y="179"/>
                    <a:pt x="396" y="58"/>
                  </a:cubicBezTo>
                  <a:cubicBezTo>
                    <a:pt x="359" y="20"/>
                    <a:pt x="309" y="1"/>
                    <a:pt x="2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0" name="Google Shape;23940;p108"/>
            <p:cNvSpPr/>
            <p:nvPr/>
          </p:nvSpPr>
          <p:spPr>
            <a:xfrm>
              <a:off x="6741600" y="2715425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5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299"/>
                    <a:pt x="87" y="386"/>
                    <a:pt x="195" y="386"/>
                  </a:cubicBezTo>
                  <a:cubicBezTo>
                    <a:pt x="301" y="386"/>
                    <a:pt x="387" y="299"/>
                    <a:pt x="387" y="193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1" name="Google Shape;23941;p108"/>
            <p:cNvSpPr/>
            <p:nvPr/>
          </p:nvSpPr>
          <p:spPr>
            <a:xfrm>
              <a:off x="6772150" y="268490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0"/>
                  </a:moveTo>
                  <a:cubicBezTo>
                    <a:pt x="87" y="0"/>
                    <a:pt x="0" y="86"/>
                    <a:pt x="0" y="193"/>
                  </a:cubicBezTo>
                  <a:cubicBezTo>
                    <a:pt x="0" y="299"/>
                    <a:pt x="87" y="385"/>
                    <a:pt x="193" y="385"/>
                  </a:cubicBezTo>
                  <a:cubicBezTo>
                    <a:pt x="301" y="385"/>
                    <a:pt x="387" y="299"/>
                    <a:pt x="387" y="193"/>
                  </a:cubicBezTo>
                  <a:cubicBezTo>
                    <a:pt x="387" y="86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2" name="Google Shape;23942;p108"/>
            <p:cNvSpPr/>
            <p:nvPr/>
          </p:nvSpPr>
          <p:spPr>
            <a:xfrm>
              <a:off x="6802700" y="265435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300" y="387"/>
                    <a:pt x="387" y="300"/>
                    <a:pt x="387" y="193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3" name="Google Shape;23943;p108"/>
            <p:cNvSpPr/>
            <p:nvPr/>
          </p:nvSpPr>
          <p:spPr>
            <a:xfrm>
              <a:off x="6617825" y="2837550"/>
              <a:ext cx="12950" cy="9700"/>
            </a:xfrm>
            <a:custGeom>
              <a:avLst/>
              <a:gdLst/>
              <a:ahLst/>
              <a:cxnLst/>
              <a:rect l="l" t="t" r="r" b="b"/>
              <a:pathLst>
                <a:path w="518" h="388" extrusionOk="0">
                  <a:moveTo>
                    <a:pt x="259" y="1"/>
                  </a:moveTo>
                  <a:cubicBezTo>
                    <a:pt x="210" y="1"/>
                    <a:pt x="160" y="20"/>
                    <a:pt x="122" y="58"/>
                  </a:cubicBezTo>
                  <a:cubicBezTo>
                    <a:pt x="1" y="179"/>
                    <a:pt x="87" y="388"/>
                    <a:pt x="260" y="388"/>
                  </a:cubicBezTo>
                  <a:cubicBezTo>
                    <a:pt x="431" y="388"/>
                    <a:pt x="518" y="179"/>
                    <a:pt x="397" y="58"/>
                  </a:cubicBezTo>
                  <a:cubicBezTo>
                    <a:pt x="359" y="20"/>
                    <a:pt x="309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4" name="Google Shape;23944;p108"/>
            <p:cNvSpPr/>
            <p:nvPr/>
          </p:nvSpPr>
          <p:spPr>
            <a:xfrm>
              <a:off x="6495775" y="301920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299" y="387"/>
                    <a:pt x="385" y="301"/>
                    <a:pt x="385" y="195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5" name="Google Shape;23945;p108"/>
            <p:cNvSpPr/>
            <p:nvPr/>
          </p:nvSpPr>
          <p:spPr>
            <a:xfrm>
              <a:off x="6556825" y="295815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6"/>
                    <a:pt x="194" y="386"/>
                  </a:cubicBezTo>
                  <a:cubicBezTo>
                    <a:pt x="301" y="386"/>
                    <a:pt x="387" y="299"/>
                    <a:pt x="387" y="193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6" name="Google Shape;23946;p108"/>
            <p:cNvSpPr/>
            <p:nvPr/>
          </p:nvSpPr>
          <p:spPr>
            <a:xfrm>
              <a:off x="6617900" y="289707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0" y="387"/>
                    <a:pt x="386" y="300"/>
                    <a:pt x="386" y="194"/>
                  </a:cubicBezTo>
                  <a:cubicBezTo>
                    <a:pt x="386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7" name="Google Shape;23947;p108"/>
            <p:cNvSpPr/>
            <p:nvPr/>
          </p:nvSpPr>
          <p:spPr>
            <a:xfrm>
              <a:off x="6707875" y="28054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10" y="1"/>
                    <a:pt x="161" y="20"/>
                    <a:pt x="123" y="58"/>
                  </a:cubicBezTo>
                  <a:cubicBezTo>
                    <a:pt x="1" y="179"/>
                    <a:pt x="87" y="387"/>
                    <a:pt x="260" y="387"/>
                  </a:cubicBezTo>
                  <a:cubicBezTo>
                    <a:pt x="431" y="387"/>
                    <a:pt x="518" y="179"/>
                    <a:pt x="396" y="58"/>
                  </a:cubicBezTo>
                  <a:cubicBezTo>
                    <a:pt x="358" y="20"/>
                    <a:pt x="309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8" name="Google Shape;23948;p108"/>
            <p:cNvSpPr/>
            <p:nvPr/>
          </p:nvSpPr>
          <p:spPr>
            <a:xfrm>
              <a:off x="6465225" y="304975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3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49" name="Google Shape;23949;p108"/>
            <p:cNvSpPr/>
            <p:nvPr/>
          </p:nvSpPr>
          <p:spPr>
            <a:xfrm>
              <a:off x="6526275" y="298867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8"/>
                    <a:pt x="1" y="194"/>
                  </a:cubicBezTo>
                  <a:cubicBezTo>
                    <a:pt x="1" y="300"/>
                    <a:pt x="87" y="387"/>
                    <a:pt x="195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8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0" name="Google Shape;23950;p108"/>
            <p:cNvSpPr/>
            <p:nvPr/>
          </p:nvSpPr>
          <p:spPr>
            <a:xfrm>
              <a:off x="6587375" y="292762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6"/>
                    <a:pt x="0" y="193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300" y="387"/>
                    <a:pt x="387" y="300"/>
                    <a:pt x="387" y="193"/>
                  </a:cubicBezTo>
                  <a:cubicBezTo>
                    <a:pt x="387" y="86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1" name="Google Shape;23951;p108"/>
            <p:cNvSpPr/>
            <p:nvPr/>
          </p:nvSpPr>
          <p:spPr>
            <a:xfrm>
              <a:off x="6677325" y="283600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10" y="1"/>
                    <a:pt x="161" y="19"/>
                    <a:pt x="124" y="57"/>
                  </a:cubicBezTo>
                  <a:cubicBezTo>
                    <a:pt x="1" y="179"/>
                    <a:pt x="87" y="386"/>
                    <a:pt x="260" y="386"/>
                  </a:cubicBezTo>
                  <a:cubicBezTo>
                    <a:pt x="431" y="386"/>
                    <a:pt x="518" y="179"/>
                    <a:pt x="396" y="57"/>
                  </a:cubicBezTo>
                  <a:cubicBezTo>
                    <a:pt x="359" y="19"/>
                    <a:pt x="309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2" name="Google Shape;23952;p108"/>
            <p:cNvSpPr/>
            <p:nvPr/>
          </p:nvSpPr>
          <p:spPr>
            <a:xfrm>
              <a:off x="6740050" y="277492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3" name="Google Shape;23953;p108"/>
            <p:cNvSpPr/>
            <p:nvPr/>
          </p:nvSpPr>
          <p:spPr>
            <a:xfrm>
              <a:off x="6770600" y="274437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1"/>
                    <a:pt x="87" y="388"/>
                    <a:pt x="193" y="388"/>
                  </a:cubicBezTo>
                  <a:cubicBezTo>
                    <a:pt x="299" y="388"/>
                    <a:pt x="387" y="301"/>
                    <a:pt x="387" y="193"/>
                  </a:cubicBezTo>
                  <a:cubicBezTo>
                    <a:pt x="387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4" name="Google Shape;23954;p108"/>
            <p:cNvSpPr/>
            <p:nvPr/>
          </p:nvSpPr>
          <p:spPr>
            <a:xfrm>
              <a:off x="6801150" y="271385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299" y="387"/>
                    <a:pt x="385" y="300"/>
                    <a:pt x="385" y="194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5" name="Google Shape;23955;p108"/>
            <p:cNvSpPr/>
            <p:nvPr/>
          </p:nvSpPr>
          <p:spPr>
            <a:xfrm>
              <a:off x="6831650" y="268332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0"/>
                    <a:pt x="87" y="386"/>
                    <a:pt x="194" y="386"/>
                  </a:cubicBezTo>
                  <a:cubicBezTo>
                    <a:pt x="301" y="386"/>
                    <a:pt x="387" y="300"/>
                    <a:pt x="387" y="193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6" name="Google Shape;23956;p108"/>
            <p:cNvSpPr/>
            <p:nvPr/>
          </p:nvSpPr>
          <p:spPr>
            <a:xfrm>
              <a:off x="6648450" y="286652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5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7" name="Google Shape;23957;p108"/>
            <p:cNvSpPr/>
            <p:nvPr/>
          </p:nvSpPr>
          <p:spPr>
            <a:xfrm>
              <a:off x="6524725" y="304820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6"/>
                    <a:pt x="193" y="386"/>
                  </a:cubicBezTo>
                  <a:cubicBezTo>
                    <a:pt x="301" y="386"/>
                    <a:pt x="387" y="299"/>
                    <a:pt x="387" y="193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8" name="Google Shape;23958;p108"/>
            <p:cNvSpPr/>
            <p:nvPr/>
          </p:nvSpPr>
          <p:spPr>
            <a:xfrm>
              <a:off x="6585825" y="298710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6" y="1"/>
                    <a:pt x="0" y="87"/>
                    <a:pt x="0" y="195"/>
                  </a:cubicBezTo>
                  <a:cubicBezTo>
                    <a:pt x="0" y="301"/>
                    <a:pt x="86" y="387"/>
                    <a:pt x="193" y="387"/>
                  </a:cubicBezTo>
                  <a:cubicBezTo>
                    <a:pt x="299" y="387"/>
                    <a:pt x="385" y="301"/>
                    <a:pt x="385" y="195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59" name="Google Shape;23959;p108"/>
            <p:cNvSpPr/>
            <p:nvPr/>
          </p:nvSpPr>
          <p:spPr>
            <a:xfrm>
              <a:off x="6646875" y="292605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6" y="1"/>
                    <a:pt x="0" y="87"/>
                    <a:pt x="0" y="193"/>
                  </a:cubicBezTo>
                  <a:cubicBezTo>
                    <a:pt x="0" y="300"/>
                    <a:pt x="86" y="386"/>
                    <a:pt x="194" y="386"/>
                  </a:cubicBezTo>
                  <a:cubicBezTo>
                    <a:pt x="300" y="386"/>
                    <a:pt x="387" y="300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0" name="Google Shape;23960;p108"/>
            <p:cNvSpPr/>
            <p:nvPr/>
          </p:nvSpPr>
          <p:spPr>
            <a:xfrm>
              <a:off x="6736875" y="2834425"/>
              <a:ext cx="12900" cy="9700"/>
            </a:xfrm>
            <a:custGeom>
              <a:avLst/>
              <a:gdLst/>
              <a:ahLst/>
              <a:cxnLst/>
              <a:rect l="l" t="t" r="r" b="b"/>
              <a:pathLst>
                <a:path w="516" h="388" extrusionOk="0">
                  <a:moveTo>
                    <a:pt x="258" y="1"/>
                  </a:moveTo>
                  <a:cubicBezTo>
                    <a:pt x="209" y="1"/>
                    <a:pt x="159" y="20"/>
                    <a:pt x="122" y="57"/>
                  </a:cubicBezTo>
                  <a:cubicBezTo>
                    <a:pt x="0" y="179"/>
                    <a:pt x="87" y="387"/>
                    <a:pt x="258" y="387"/>
                  </a:cubicBezTo>
                  <a:cubicBezTo>
                    <a:pt x="431" y="387"/>
                    <a:pt x="516" y="179"/>
                    <a:pt x="394" y="57"/>
                  </a:cubicBezTo>
                  <a:cubicBezTo>
                    <a:pt x="356" y="20"/>
                    <a:pt x="307" y="1"/>
                    <a:pt x="2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1" name="Google Shape;23961;p108"/>
            <p:cNvSpPr/>
            <p:nvPr/>
          </p:nvSpPr>
          <p:spPr>
            <a:xfrm>
              <a:off x="6494175" y="30787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9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9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2" name="Google Shape;23962;p108"/>
            <p:cNvSpPr/>
            <p:nvPr/>
          </p:nvSpPr>
          <p:spPr>
            <a:xfrm>
              <a:off x="6555275" y="30176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300" y="387"/>
                    <a:pt x="387" y="301"/>
                    <a:pt x="387" y="193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3" name="Google Shape;23963;p108"/>
            <p:cNvSpPr/>
            <p:nvPr/>
          </p:nvSpPr>
          <p:spPr>
            <a:xfrm>
              <a:off x="6616350" y="295657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299" y="387"/>
                    <a:pt x="386" y="300"/>
                    <a:pt x="386" y="194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4" name="Google Shape;23964;p108"/>
            <p:cNvSpPr/>
            <p:nvPr/>
          </p:nvSpPr>
          <p:spPr>
            <a:xfrm>
              <a:off x="6707950" y="286497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5" name="Google Shape;23965;p108"/>
            <p:cNvSpPr/>
            <p:nvPr/>
          </p:nvSpPr>
          <p:spPr>
            <a:xfrm>
              <a:off x="6769050" y="280387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299" y="387"/>
                    <a:pt x="385" y="301"/>
                    <a:pt x="385" y="195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6" name="Google Shape;23966;p108"/>
            <p:cNvSpPr/>
            <p:nvPr/>
          </p:nvSpPr>
          <p:spPr>
            <a:xfrm>
              <a:off x="6797925" y="27733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09" y="1"/>
                    <a:pt x="160" y="20"/>
                    <a:pt x="123" y="58"/>
                  </a:cubicBezTo>
                  <a:cubicBezTo>
                    <a:pt x="0" y="179"/>
                    <a:pt x="87" y="387"/>
                    <a:pt x="259" y="387"/>
                  </a:cubicBezTo>
                  <a:cubicBezTo>
                    <a:pt x="431" y="387"/>
                    <a:pt x="517" y="179"/>
                    <a:pt x="396" y="58"/>
                  </a:cubicBezTo>
                  <a:cubicBezTo>
                    <a:pt x="358" y="20"/>
                    <a:pt x="308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7" name="Google Shape;23967;p108"/>
            <p:cNvSpPr/>
            <p:nvPr/>
          </p:nvSpPr>
          <p:spPr>
            <a:xfrm>
              <a:off x="6830100" y="274282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6"/>
                    <a:pt x="194" y="386"/>
                  </a:cubicBezTo>
                  <a:cubicBezTo>
                    <a:pt x="300" y="386"/>
                    <a:pt x="387" y="299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8" name="Google Shape;23968;p108"/>
            <p:cNvSpPr/>
            <p:nvPr/>
          </p:nvSpPr>
          <p:spPr>
            <a:xfrm>
              <a:off x="6860650" y="271230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6" y="0"/>
                    <a:pt x="0" y="86"/>
                    <a:pt x="0" y="193"/>
                  </a:cubicBezTo>
                  <a:cubicBezTo>
                    <a:pt x="0" y="300"/>
                    <a:pt x="86" y="387"/>
                    <a:pt x="193" y="387"/>
                  </a:cubicBezTo>
                  <a:cubicBezTo>
                    <a:pt x="300" y="387"/>
                    <a:pt x="387" y="300"/>
                    <a:pt x="387" y="193"/>
                  </a:cubicBezTo>
                  <a:cubicBezTo>
                    <a:pt x="387" y="86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69" name="Google Shape;23969;p108"/>
            <p:cNvSpPr/>
            <p:nvPr/>
          </p:nvSpPr>
          <p:spPr>
            <a:xfrm>
              <a:off x="6677400" y="289552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299"/>
                    <a:pt x="87" y="387"/>
                    <a:pt x="193" y="387"/>
                  </a:cubicBezTo>
                  <a:cubicBezTo>
                    <a:pt x="301" y="387"/>
                    <a:pt x="387" y="299"/>
                    <a:pt x="387" y="193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0" name="Google Shape;23970;p108"/>
            <p:cNvSpPr/>
            <p:nvPr/>
          </p:nvSpPr>
          <p:spPr>
            <a:xfrm>
              <a:off x="6552050" y="3077175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60" y="0"/>
                  </a:moveTo>
                  <a:cubicBezTo>
                    <a:pt x="210" y="0"/>
                    <a:pt x="161" y="19"/>
                    <a:pt x="123" y="57"/>
                  </a:cubicBezTo>
                  <a:cubicBezTo>
                    <a:pt x="0" y="178"/>
                    <a:pt x="87" y="386"/>
                    <a:pt x="260" y="386"/>
                  </a:cubicBezTo>
                  <a:cubicBezTo>
                    <a:pt x="431" y="386"/>
                    <a:pt x="517" y="178"/>
                    <a:pt x="396" y="57"/>
                  </a:cubicBezTo>
                  <a:cubicBezTo>
                    <a:pt x="358" y="19"/>
                    <a:pt x="309" y="0"/>
                    <a:pt x="2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1" name="Google Shape;23971;p108"/>
            <p:cNvSpPr/>
            <p:nvPr/>
          </p:nvSpPr>
          <p:spPr>
            <a:xfrm>
              <a:off x="6614775" y="301610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6"/>
                    <a:pt x="194" y="386"/>
                  </a:cubicBezTo>
                  <a:cubicBezTo>
                    <a:pt x="300" y="386"/>
                    <a:pt x="387" y="299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2" name="Google Shape;23972;p108"/>
            <p:cNvSpPr/>
            <p:nvPr/>
          </p:nvSpPr>
          <p:spPr>
            <a:xfrm>
              <a:off x="6675850" y="295502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6"/>
                    <a:pt x="1" y="193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299" y="387"/>
                    <a:pt x="387" y="300"/>
                    <a:pt x="387" y="193"/>
                  </a:cubicBezTo>
                  <a:cubicBezTo>
                    <a:pt x="387" y="86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3" name="Google Shape;23973;p108"/>
            <p:cNvSpPr/>
            <p:nvPr/>
          </p:nvSpPr>
          <p:spPr>
            <a:xfrm>
              <a:off x="6767450" y="2863425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299"/>
                    <a:pt x="87" y="385"/>
                    <a:pt x="193" y="385"/>
                  </a:cubicBezTo>
                  <a:cubicBezTo>
                    <a:pt x="301" y="385"/>
                    <a:pt x="387" y="299"/>
                    <a:pt x="387" y="193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4" name="Google Shape;23974;p108"/>
            <p:cNvSpPr/>
            <p:nvPr/>
          </p:nvSpPr>
          <p:spPr>
            <a:xfrm>
              <a:off x="6523175" y="310770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299" y="387"/>
                    <a:pt x="385" y="301"/>
                    <a:pt x="385" y="193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5" name="Google Shape;23975;p108"/>
            <p:cNvSpPr/>
            <p:nvPr/>
          </p:nvSpPr>
          <p:spPr>
            <a:xfrm>
              <a:off x="6584225" y="304660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6" name="Google Shape;23976;p108"/>
            <p:cNvSpPr/>
            <p:nvPr/>
          </p:nvSpPr>
          <p:spPr>
            <a:xfrm>
              <a:off x="6645300" y="298555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7" name="Google Shape;23977;p108"/>
            <p:cNvSpPr/>
            <p:nvPr/>
          </p:nvSpPr>
          <p:spPr>
            <a:xfrm>
              <a:off x="6736900" y="289392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0"/>
                  </a:moveTo>
                  <a:cubicBezTo>
                    <a:pt x="87" y="0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8" name="Google Shape;23978;p108"/>
            <p:cNvSpPr/>
            <p:nvPr/>
          </p:nvSpPr>
          <p:spPr>
            <a:xfrm>
              <a:off x="6798000" y="283287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5"/>
                    <a:pt x="193" y="385"/>
                  </a:cubicBezTo>
                  <a:cubicBezTo>
                    <a:pt x="300" y="385"/>
                    <a:pt x="387" y="299"/>
                    <a:pt x="387" y="193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79" name="Google Shape;23979;p108"/>
            <p:cNvSpPr/>
            <p:nvPr/>
          </p:nvSpPr>
          <p:spPr>
            <a:xfrm>
              <a:off x="6828550" y="28023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6" y="1"/>
                    <a:pt x="0" y="87"/>
                    <a:pt x="0" y="193"/>
                  </a:cubicBezTo>
                  <a:cubicBezTo>
                    <a:pt x="0" y="301"/>
                    <a:pt x="86" y="387"/>
                    <a:pt x="193" y="387"/>
                  </a:cubicBezTo>
                  <a:cubicBezTo>
                    <a:pt x="299" y="387"/>
                    <a:pt x="387" y="301"/>
                    <a:pt x="387" y="193"/>
                  </a:cubicBezTo>
                  <a:cubicBezTo>
                    <a:pt x="387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0" name="Google Shape;23980;p108"/>
            <p:cNvSpPr/>
            <p:nvPr/>
          </p:nvSpPr>
          <p:spPr>
            <a:xfrm>
              <a:off x="6859075" y="277177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5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1" name="Google Shape;23981;p108"/>
            <p:cNvSpPr/>
            <p:nvPr/>
          </p:nvSpPr>
          <p:spPr>
            <a:xfrm>
              <a:off x="6887950" y="27412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60" y="1"/>
                  </a:moveTo>
                  <a:cubicBezTo>
                    <a:pt x="210" y="1"/>
                    <a:pt x="161" y="20"/>
                    <a:pt x="124" y="58"/>
                  </a:cubicBezTo>
                  <a:cubicBezTo>
                    <a:pt x="1" y="179"/>
                    <a:pt x="87" y="387"/>
                    <a:pt x="260" y="387"/>
                  </a:cubicBezTo>
                  <a:cubicBezTo>
                    <a:pt x="431" y="387"/>
                    <a:pt x="518" y="179"/>
                    <a:pt x="397" y="58"/>
                  </a:cubicBezTo>
                  <a:cubicBezTo>
                    <a:pt x="359" y="20"/>
                    <a:pt x="309" y="1"/>
                    <a:pt x="2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2" name="Google Shape;23982;p108"/>
            <p:cNvSpPr/>
            <p:nvPr/>
          </p:nvSpPr>
          <p:spPr>
            <a:xfrm>
              <a:off x="6704775" y="2924500"/>
              <a:ext cx="12900" cy="9650"/>
            </a:xfrm>
            <a:custGeom>
              <a:avLst/>
              <a:gdLst/>
              <a:ahLst/>
              <a:cxnLst/>
              <a:rect l="l" t="t" r="r" b="b"/>
              <a:pathLst>
                <a:path w="516" h="386" extrusionOk="0">
                  <a:moveTo>
                    <a:pt x="258" y="0"/>
                  </a:moveTo>
                  <a:cubicBezTo>
                    <a:pt x="209" y="0"/>
                    <a:pt x="159" y="19"/>
                    <a:pt x="122" y="57"/>
                  </a:cubicBezTo>
                  <a:cubicBezTo>
                    <a:pt x="0" y="178"/>
                    <a:pt x="85" y="386"/>
                    <a:pt x="258" y="386"/>
                  </a:cubicBezTo>
                  <a:cubicBezTo>
                    <a:pt x="429" y="386"/>
                    <a:pt x="516" y="178"/>
                    <a:pt x="394" y="57"/>
                  </a:cubicBezTo>
                  <a:cubicBezTo>
                    <a:pt x="357" y="19"/>
                    <a:pt x="307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3" name="Google Shape;23983;p108"/>
            <p:cNvSpPr/>
            <p:nvPr/>
          </p:nvSpPr>
          <p:spPr>
            <a:xfrm>
              <a:off x="6582675" y="310615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7"/>
                    <a:pt x="193" y="387"/>
                  </a:cubicBezTo>
                  <a:cubicBezTo>
                    <a:pt x="300" y="387"/>
                    <a:pt x="387" y="299"/>
                    <a:pt x="387" y="193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4" name="Google Shape;23984;p108"/>
            <p:cNvSpPr/>
            <p:nvPr/>
          </p:nvSpPr>
          <p:spPr>
            <a:xfrm>
              <a:off x="6642125" y="3045075"/>
              <a:ext cx="12900" cy="9675"/>
            </a:xfrm>
            <a:custGeom>
              <a:avLst/>
              <a:gdLst/>
              <a:ahLst/>
              <a:cxnLst/>
              <a:rect l="l" t="t" r="r" b="b"/>
              <a:pathLst>
                <a:path w="516" h="387" extrusionOk="0">
                  <a:moveTo>
                    <a:pt x="258" y="0"/>
                  </a:moveTo>
                  <a:cubicBezTo>
                    <a:pt x="209" y="0"/>
                    <a:pt x="160" y="19"/>
                    <a:pt x="122" y="56"/>
                  </a:cubicBezTo>
                  <a:cubicBezTo>
                    <a:pt x="1" y="179"/>
                    <a:pt x="85" y="386"/>
                    <a:pt x="258" y="386"/>
                  </a:cubicBezTo>
                  <a:cubicBezTo>
                    <a:pt x="430" y="386"/>
                    <a:pt x="516" y="179"/>
                    <a:pt x="395" y="56"/>
                  </a:cubicBezTo>
                  <a:cubicBezTo>
                    <a:pt x="357" y="19"/>
                    <a:pt x="308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5" name="Google Shape;23985;p108"/>
            <p:cNvSpPr/>
            <p:nvPr/>
          </p:nvSpPr>
          <p:spPr>
            <a:xfrm>
              <a:off x="6704800" y="298397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8"/>
                    <a:pt x="1" y="194"/>
                  </a:cubicBezTo>
                  <a:cubicBezTo>
                    <a:pt x="1" y="300"/>
                    <a:pt x="87" y="387"/>
                    <a:pt x="195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8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6" name="Google Shape;23986;p108"/>
            <p:cNvSpPr/>
            <p:nvPr/>
          </p:nvSpPr>
          <p:spPr>
            <a:xfrm>
              <a:off x="6796450" y="289237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299" y="387"/>
                    <a:pt x="385" y="300"/>
                    <a:pt x="385" y="194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7" name="Google Shape;23987;p108"/>
            <p:cNvSpPr/>
            <p:nvPr/>
          </p:nvSpPr>
          <p:spPr>
            <a:xfrm>
              <a:off x="6552125" y="313667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4" y="1"/>
                  </a:moveTo>
                  <a:cubicBezTo>
                    <a:pt x="87" y="1"/>
                    <a:pt x="0" y="87"/>
                    <a:pt x="0" y="194"/>
                  </a:cubicBezTo>
                  <a:cubicBezTo>
                    <a:pt x="0" y="300"/>
                    <a:pt x="87" y="386"/>
                    <a:pt x="194" y="386"/>
                  </a:cubicBezTo>
                  <a:cubicBezTo>
                    <a:pt x="301" y="386"/>
                    <a:pt x="387" y="300"/>
                    <a:pt x="387" y="194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8" name="Google Shape;23988;p108"/>
            <p:cNvSpPr/>
            <p:nvPr/>
          </p:nvSpPr>
          <p:spPr>
            <a:xfrm>
              <a:off x="6613225" y="307560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6" y="0"/>
                    <a:pt x="0" y="87"/>
                    <a:pt x="0" y="193"/>
                  </a:cubicBezTo>
                  <a:cubicBezTo>
                    <a:pt x="0" y="301"/>
                    <a:pt x="86" y="387"/>
                    <a:pt x="193" y="387"/>
                  </a:cubicBezTo>
                  <a:cubicBezTo>
                    <a:pt x="299" y="387"/>
                    <a:pt x="385" y="301"/>
                    <a:pt x="385" y="193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89" name="Google Shape;23989;p108"/>
            <p:cNvSpPr/>
            <p:nvPr/>
          </p:nvSpPr>
          <p:spPr>
            <a:xfrm>
              <a:off x="6672625" y="3014525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60" y="1"/>
                  </a:moveTo>
                  <a:cubicBezTo>
                    <a:pt x="210" y="1"/>
                    <a:pt x="161" y="20"/>
                    <a:pt x="124" y="58"/>
                  </a:cubicBezTo>
                  <a:cubicBezTo>
                    <a:pt x="1" y="179"/>
                    <a:pt x="87" y="386"/>
                    <a:pt x="260" y="386"/>
                  </a:cubicBezTo>
                  <a:cubicBezTo>
                    <a:pt x="431" y="386"/>
                    <a:pt x="518" y="179"/>
                    <a:pt x="397" y="58"/>
                  </a:cubicBezTo>
                  <a:cubicBezTo>
                    <a:pt x="359" y="20"/>
                    <a:pt x="309" y="1"/>
                    <a:pt x="2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0" name="Google Shape;23990;p108"/>
            <p:cNvSpPr/>
            <p:nvPr/>
          </p:nvSpPr>
          <p:spPr>
            <a:xfrm>
              <a:off x="6765900" y="292292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299" y="387"/>
                    <a:pt x="387" y="300"/>
                    <a:pt x="387" y="193"/>
                  </a:cubicBezTo>
                  <a:cubicBezTo>
                    <a:pt x="387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1" name="Google Shape;23991;p108"/>
            <p:cNvSpPr/>
            <p:nvPr/>
          </p:nvSpPr>
          <p:spPr>
            <a:xfrm>
              <a:off x="6826950" y="28618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2" name="Google Shape;23992;p108"/>
            <p:cNvSpPr/>
            <p:nvPr/>
          </p:nvSpPr>
          <p:spPr>
            <a:xfrm>
              <a:off x="6857500" y="283132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5"/>
                    <a:pt x="194" y="385"/>
                  </a:cubicBezTo>
                  <a:cubicBezTo>
                    <a:pt x="300" y="385"/>
                    <a:pt x="387" y="299"/>
                    <a:pt x="387" y="193"/>
                  </a:cubicBezTo>
                  <a:cubicBezTo>
                    <a:pt x="387" y="87"/>
                    <a:pt x="300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3" name="Google Shape;23993;p108"/>
            <p:cNvSpPr/>
            <p:nvPr/>
          </p:nvSpPr>
          <p:spPr>
            <a:xfrm>
              <a:off x="6888025" y="2800775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299"/>
                    <a:pt x="87" y="386"/>
                    <a:pt x="193" y="386"/>
                  </a:cubicBezTo>
                  <a:cubicBezTo>
                    <a:pt x="301" y="386"/>
                    <a:pt x="388" y="299"/>
                    <a:pt x="388" y="193"/>
                  </a:cubicBezTo>
                  <a:cubicBezTo>
                    <a:pt x="388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4" name="Google Shape;23994;p108"/>
            <p:cNvSpPr/>
            <p:nvPr/>
          </p:nvSpPr>
          <p:spPr>
            <a:xfrm>
              <a:off x="6916950" y="2770225"/>
              <a:ext cx="12900" cy="9700"/>
            </a:xfrm>
            <a:custGeom>
              <a:avLst/>
              <a:gdLst/>
              <a:ahLst/>
              <a:cxnLst/>
              <a:rect l="l" t="t" r="r" b="b"/>
              <a:pathLst>
                <a:path w="516" h="388" extrusionOk="0">
                  <a:moveTo>
                    <a:pt x="258" y="0"/>
                  </a:moveTo>
                  <a:cubicBezTo>
                    <a:pt x="209" y="0"/>
                    <a:pt x="160" y="19"/>
                    <a:pt x="122" y="57"/>
                  </a:cubicBezTo>
                  <a:cubicBezTo>
                    <a:pt x="1" y="178"/>
                    <a:pt x="85" y="387"/>
                    <a:pt x="258" y="387"/>
                  </a:cubicBezTo>
                  <a:cubicBezTo>
                    <a:pt x="430" y="387"/>
                    <a:pt x="516" y="178"/>
                    <a:pt x="395" y="57"/>
                  </a:cubicBezTo>
                  <a:cubicBezTo>
                    <a:pt x="357" y="19"/>
                    <a:pt x="308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5" name="Google Shape;23995;p108"/>
            <p:cNvSpPr/>
            <p:nvPr/>
          </p:nvSpPr>
          <p:spPr>
            <a:xfrm>
              <a:off x="6735350" y="295345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0"/>
                    <a:pt x="87" y="386"/>
                    <a:pt x="193" y="386"/>
                  </a:cubicBezTo>
                  <a:cubicBezTo>
                    <a:pt x="301" y="386"/>
                    <a:pt x="387" y="300"/>
                    <a:pt x="387" y="193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6" name="Google Shape;23996;p108"/>
            <p:cNvSpPr/>
            <p:nvPr/>
          </p:nvSpPr>
          <p:spPr>
            <a:xfrm>
              <a:off x="6611650" y="313510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299" y="387"/>
                    <a:pt x="386" y="300"/>
                    <a:pt x="386" y="194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7" name="Google Shape;23997;p108"/>
            <p:cNvSpPr/>
            <p:nvPr/>
          </p:nvSpPr>
          <p:spPr>
            <a:xfrm>
              <a:off x="6672700" y="30740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9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9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8" name="Google Shape;23998;p108"/>
            <p:cNvSpPr/>
            <p:nvPr/>
          </p:nvSpPr>
          <p:spPr>
            <a:xfrm>
              <a:off x="6732175" y="3012975"/>
              <a:ext cx="12900" cy="9675"/>
            </a:xfrm>
            <a:custGeom>
              <a:avLst/>
              <a:gdLst/>
              <a:ahLst/>
              <a:cxnLst/>
              <a:rect l="l" t="t" r="r" b="b"/>
              <a:pathLst>
                <a:path w="516" h="387" extrusionOk="0">
                  <a:moveTo>
                    <a:pt x="258" y="0"/>
                  </a:moveTo>
                  <a:cubicBezTo>
                    <a:pt x="209" y="0"/>
                    <a:pt x="159" y="19"/>
                    <a:pt x="122" y="56"/>
                  </a:cubicBezTo>
                  <a:cubicBezTo>
                    <a:pt x="0" y="177"/>
                    <a:pt x="87" y="386"/>
                    <a:pt x="258" y="386"/>
                  </a:cubicBezTo>
                  <a:cubicBezTo>
                    <a:pt x="431" y="386"/>
                    <a:pt x="516" y="177"/>
                    <a:pt x="394" y="56"/>
                  </a:cubicBezTo>
                  <a:cubicBezTo>
                    <a:pt x="356" y="19"/>
                    <a:pt x="307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99" name="Google Shape;23999;p108"/>
            <p:cNvSpPr/>
            <p:nvPr/>
          </p:nvSpPr>
          <p:spPr>
            <a:xfrm>
              <a:off x="6825400" y="292135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0"/>
                    <a:pt x="87" y="386"/>
                    <a:pt x="194" y="386"/>
                  </a:cubicBezTo>
                  <a:cubicBezTo>
                    <a:pt x="300" y="386"/>
                    <a:pt x="387" y="300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0" name="Google Shape;24000;p108"/>
            <p:cNvSpPr/>
            <p:nvPr/>
          </p:nvSpPr>
          <p:spPr>
            <a:xfrm>
              <a:off x="6581125" y="316565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6" y="0"/>
                    <a:pt x="0" y="86"/>
                    <a:pt x="0" y="193"/>
                  </a:cubicBezTo>
                  <a:cubicBezTo>
                    <a:pt x="0" y="300"/>
                    <a:pt x="86" y="387"/>
                    <a:pt x="193" y="387"/>
                  </a:cubicBezTo>
                  <a:cubicBezTo>
                    <a:pt x="299" y="387"/>
                    <a:pt x="385" y="300"/>
                    <a:pt x="385" y="193"/>
                  </a:cubicBezTo>
                  <a:cubicBezTo>
                    <a:pt x="385" y="86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1" name="Google Shape;24001;p108"/>
            <p:cNvSpPr/>
            <p:nvPr/>
          </p:nvSpPr>
          <p:spPr>
            <a:xfrm>
              <a:off x="6640525" y="3104575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60" y="0"/>
                  </a:moveTo>
                  <a:cubicBezTo>
                    <a:pt x="210" y="0"/>
                    <a:pt x="161" y="19"/>
                    <a:pt x="124" y="57"/>
                  </a:cubicBezTo>
                  <a:cubicBezTo>
                    <a:pt x="1" y="178"/>
                    <a:pt x="87" y="386"/>
                    <a:pt x="260" y="386"/>
                  </a:cubicBezTo>
                  <a:cubicBezTo>
                    <a:pt x="431" y="386"/>
                    <a:pt x="518" y="178"/>
                    <a:pt x="397" y="57"/>
                  </a:cubicBezTo>
                  <a:cubicBezTo>
                    <a:pt x="359" y="19"/>
                    <a:pt x="309" y="0"/>
                    <a:pt x="2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2" name="Google Shape;24002;p108"/>
            <p:cNvSpPr/>
            <p:nvPr/>
          </p:nvSpPr>
          <p:spPr>
            <a:xfrm>
              <a:off x="6703250" y="304350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299"/>
                    <a:pt x="87" y="386"/>
                    <a:pt x="193" y="386"/>
                  </a:cubicBezTo>
                  <a:cubicBezTo>
                    <a:pt x="301" y="386"/>
                    <a:pt x="387" y="299"/>
                    <a:pt x="387" y="193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3" name="Google Shape;24003;p108"/>
            <p:cNvSpPr/>
            <p:nvPr/>
          </p:nvSpPr>
          <p:spPr>
            <a:xfrm>
              <a:off x="6794850" y="295187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5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5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4" name="Google Shape;24004;p108"/>
            <p:cNvSpPr/>
            <p:nvPr/>
          </p:nvSpPr>
          <p:spPr>
            <a:xfrm>
              <a:off x="6855950" y="289082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6" y="0"/>
                    <a:pt x="0" y="87"/>
                    <a:pt x="0" y="193"/>
                  </a:cubicBezTo>
                  <a:cubicBezTo>
                    <a:pt x="0" y="299"/>
                    <a:pt x="86" y="387"/>
                    <a:pt x="193" y="387"/>
                  </a:cubicBezTo>
                  <a:cubicBezTo>
                    <a:pt x="300" y="387"/>
                    <a:pt x="387" y="299"/>
                    <a:pt x="387" y="193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5" name="Google Shape;24005;p108"/>
            <p:cNvSpPr/>
            <p:nvPr/>
          </p:nvSpPr>
          <p:spPr>
            <a:xfrm>
              <a:off x="6886475" y="286027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3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6" name="Google Shape;24006;p108"/>
            <p:cNvSpPr/>
            <p:nvPr/>
          </p:nvSpPr>
          <p:spPr>
            <a:xfrm>
              <a:off x="6917000" y="28297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8" y="1"/>
                    <a:pt x="0" y="87"/>
                    <a:pt x="0" y="193"/>
                  </a:cubicBezTo>
                  <a:cubicBezTo>
                    <a:pt x="0" y="301"/>
                    <a:pt x="88" y="387"/>
                    <a:pt x="194" y="387"/>
                  </a:cubicBezTo>
                  <a:cubicBezTo>
                    <a:pt x="300" y="387"/>
                    <a:pt x="387" y="301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7" name="Google Shape;24007;p108"/>
            <p:cNvSpPr/>
            <p:nvPr/>
          </p:nvSpPr>
          <p:spPr>
            <a:xfrm>
              <a:off x="6947525" y="279917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8" name="Google Shape;24008;p108"/>
            <p:cNvSpPr/>
            <p:nvPr/>
          </p:nvSpPr>
          <p:spPr>
            <a:xfrm>
              <a:off x="6764350" y="298240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1"/>
                    <a:pt x="87" y="388"/>
                    <a:pt x="193" y="388"/>
                  </a:cubicBezTo>
                  <a:cubicBezTo>
                    <a:pt x="299" y="388"/>
                    <a:pt x="385" y="301"/>
                    <a:pt x="385" y="193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09" name="Google Shape;24009;p108"/>
            <p:cNvSpPr/>
            <p:nvPr/>
          </p:nvSpPr>
          <p:spPr>
            <a:xfrm>
              <a:off x="6640600" y="3164075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0"/>
                    <a:pt x="87" y="386"/>
                    <a:pt x="193" y="386"/>
                  </a:cubicBezTo>
                  <a:cubicBezTo>
                    <a:pt x="301" y="386"/>
                    <a:pt x="388" y="300"/>
                    <a:pt x="388" y="193"/>
                  </a:cubicBezTo>
                  <a:cubicBezTo>
                    <a:pt x="388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0" name="Google Shape;24010;p108"/>
            <p:cNvSpPr/>
            <p:nvPr/>
          </p:nvSpPr>
          <p:spPr>
            <a:xfrm>
              <a:off x="6701700" y="310300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3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1" name="Google Shape;24011;p108"/>
            <p:cNvSpPr/>
            <p:nvPr/>
          </p:nvSpPr>
          <p:spPr>
            <a:xfrm>
              <a:off x="6762750" y="30419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2" name="Google Shape;24012;p108"/>
            <p:cNvSpPr/>
            <p:nvPr/>
          </p:nvSpPr>
          <p:spPr>
            <a:xfrm>
              <a:off x="6854350" y="295032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4" y="0"/>
                  </a:moveTo>
                  <a:cubicBezTo>
                    <a:pt x="88" y="0"/>
                    <a:pt x="0" y="86"/>
                    <a:pt x="0" y="193"/>
                  </a:cubicBezTo>
                  <a:cubicBezTo>
                    <a:pt x="0" y="300"/>
                    <a:pt x="88" y="387"/>
                    <a:pt x="194" y="387"/>
                  </a:cubicBezTo>
                  <a:cubicBezTo>
                    <a:pt x="301" y="387"/>
                    <a:pt x="387" y="300"/>
                    <a:pt x="387" y="193"/>
                  </a:cubicBezTo>
                  <a:cubicBezTo>
                    <a:pt x="387" y="86"/>
                    <a:pt x="301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3" name="Google Shape;24013;p108"/>
            <p:cNvSpPr/>
            <p:nvPr/>
          </p:nvSpPr>
          <p:spPr>
            <a:xfrm>
              <a:off x="6608450" y="3194600"/>
              <a:ext cx="12925" cy="9675"/>
            </a:xfrm>
            <a:custGeom>
              <a:avLst/>
              <a:gdLst/>
              <a:ahLst/>
              <a:cxnLst/>
              <a:rect l="l" t="t" r="r" b="b"/>
              <a:pathLst>
                <a:path w="517" h="387" extrusionOk="0">
                  <a:moveTo>
                    <a:pt x="258" y="1"/>
                  </a:moveTo>
                  <a:cubicBezTo>
                    <a:pt x="209" y="1"/>
                    <a:pt x="159" y="20"/>
                    <a:pt x="121" y="58"/>
                  </a:cubicBezTo>
                  <a:cubicBezTo>
                    <a:pt x="0" y="179"/>
                    <a:pt x="86" y="387"/>
                    <a:pt x="259" y="387"/>
                  </a:cubicBezTo>
                  <a:cubicBezTo>
                    <a:pt x="431" y="387"/>
                    <a:pt x="517" y="179"/>
                    <a:pt x="396" y="58"/>
                  </a:cubicBezTo>
                  <a:cubicBezTo>
                    <a:pt x="358" y="20"/>
                    <a:pt x="308" y="1"/>
                    <a:pt x="2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4" name="Google Shape;24014;p108"/>
            <p:cNvSpPr/>
            <p:nvPr/>
          </p:nvSpPr>
          <p:spPr>
            <a:xfrm>
              <a:off x="6671150" y="313355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299" y="387"/>
                    <a:pt x="387" y="300"/>
                    <a:pt x="387" y="193"/>
                  </a:cubicBezTo>
                  <a:cubicBezTo>
                    <a:pt x="387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5" name="Google Shape;24015;p108"/>
            <p:cNvSpPr/>
            <p:nvPr/>
          </p:nvSpPr>
          <p:spPr>
            <a:xfrm>
              <a:off x="6732200" y="307245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6" name="Google Shape;24016;p108"/>
            <p:cNvSpPr/>
            <p:nvPr/>
          </p:nvSpPr>
          <p:spPr>
            <a:xfrm>
              <a:off x="6822200" y="2980850"/>
              <a:ext cx="12925" cy="9700"/>
            </a:xfrm>
            <a:custGeom>
              <a:avLst/>
              <a:gdLst/>
              <a:ahLst/>
              <a:cxnLst/>
              <a:rect l="l" t="t" r="r" b="b"/>
              <a:pathLst>
                <a:path w="517" h="388" extrusionOk="0">
                  <a:moveTo>
                    <a:pt x="259" y="0"/>
                  </a:moveTo>
                  <a:cubicBezTo>
                    <a:pt x="209" y="0"/>
                    <a:pt x="160" y="19"/>
                    <a:pt x="122" y="57"/>
                  </a:cubicBezTo>
                  <a:cubicBezTo>
                    <a:pt x="1" y="178"/>
                    <a:pt x="86" y="387"/>
                    <a:pt x="259" y="387"/>
                  </a:cubicBezTo>
                  <a:cubicBezTo>
                    <a:pt x="430" y="387"/>
                    <a:pt x="516" y="178"/>
                    <a:pt x="395" y="57"/>
                  </a:cubicBezTo>
                  <a:cubicBezTo>
                    <a:pt x="357" y="19"/>
                    <a:pt x="308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7" name="Google Shape;24017;p108"/>
            <p:cNvSpPr/>
            <p:nvPr/>
          </p:nvSpPr>
          <p:spPr>
            <a:xfrm>
              <a:off x="6884900" y="291977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4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4" y="387"/>
                  </a:cubicBezTo>
                  <a:cubicBezTo>
                    <a:pt x="300" y="387"/>
                    <a:pt x="387" y="300"/>
                    <a:pt x="387" y="194"/>
                  </a:cubicBezTo>
                  <a:cubicBezTo>
                    <a:pt x="387" y="87"/>
                    <a:pt x="300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8" name="Google Shape;24018;p108"/>
            <p:cNvSpPr/>
            <p:nvPr/>
          </p:nvSpPr>
          <p:spPr>
            <a:xfrm>
              <a:off x="6915425" y="288922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19" name="Google Shape;24019;p108"/>
            <p:cNvSpPr/>
            <p:nvPr/>
          </p:nvSpPr>
          <p:spPr>
            <a:xfrm>
              <a:off x="6944350" y="285870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09" y="1"/>
                    <a:pt x="160" y="19"/>
                    <a:pt x="122" y="57"/>
                  </a:cubicBezTo>
                  <a:cubicBezTo>
                    <a:pt x="1" y="179"/>
                    <a:pt x="87" y="386"/>
                    <a:pt x="258" y="386"/>
                  </a:cubicBezTo>
                  <a:cubicBezTo>
                    <a:pt x="431" y="386"/>
                    <a:pt x="517" y="179"/>
                    <a:pt x="395" y="57"/>
                  </a:cubicBezTo>
                  <a:cubicBezTo>
                    <a:pt x="358" y="19"/>
                    <a:pt x="308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0" name="Google Shape;24020;p108"/>
            <p:cNvSpPr/>
            <p:nvPr/>
          </p:nvSpPr>
          <p:spPr>
            <a:xfrm>
              <a:off x="6976525" y="2828175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6"/>
                    <a:pt x="193" y="386"/>
                  </a:cubicBezTo>
                  <a:cubicBezTo>
                    <a:pt x="299" y="386"/>
                    <a:pt x="386" y="299"/>
                    <a:pt x="386" y="193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1" name="Google Shape;24021;p108"/>
            <p:cNvSpPr/>
            <p:nvPr/>
          </p:nvSpPr>
          <p:spPr>
            <a:xfrm>
              <a:off x="6793300" y="301140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6"/>
                    <a:pt x="193" y="386"/>
                  </a:cubicBezTo>
                  <a:cubicBezTo>
                    <a:pt x="300" y="386"/>
                    <a:pt x="387" y="299"/>
                    <a:pt x="387" y="193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2" name="Google Shape;24022;p108"/>
            <p:cNvSpPr/>
            <p:nvPr/>
          </p:nvSpPr>
          <p:spPr>
            <a:xfrm>
              <a:off x="6669575" y="319305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4" y="0"/>
                  </a:moveTo>
                  <a:cubicBezTo>
                    <a:pt x="86" y="0"/>
                    <a:pt x="0" y="86"/>
                    <a:pt x="0" y="193"/>
                  </a:cubicBezTo>
                  <a:cubicBezTo>
                    <a:pt x="0" y="300"/>
                    <a:pt x="86" y="387"/>
                    <a:pt x="194" y="387"/>
                  </a:cubicBezTo>
                  <a:cubicBezTo>
                    <a:pt x="300" y="387"/>
                    <a:pt x="387" y="300"/>
                    <a:pt x="387" y="193"/>
                  </a:cubicBezTo>
                  <a:cubicBezTo>
                    <a:pt x="387" y="86"/>
                    <a:pt x="300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3" name="Google Shape;24023;p108"/>
            <p:cNvSpPr/>
            <p:nvPr/>
          </p:nvSpPr>
          <p:spPr>
            <a:xfrm>
              <a:off x="6730650" y="313195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8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8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4" name="Google Shape;24024;p108"/>
            <p:cNvSpPr/>
            <p:nvPr/>
          </p:nvSpPr>
          <p:spPr>
            <a:xfrm>
              <a:off x="6791750" y="307090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299" y="387"/>
                    <a:pt x="385" y="301"/>
                    <a:pt x="385" y="193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5" name="Google Shape;24025;p108"/>
            <p:cNvSpPr/>
            <p:nvPr/>
          </p:nvSpPr>
          <p:spPr>
            <a:xfrm>
              <a:off x="6883325" y="297927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4" y="0"/>
                  </a:moveTo>
                  <a:cubicBezTo>
                    <a:pt x="87" y="0"/>
                    <a:pt x="1" y="88"/>
                    <a:pt x="1" y="194"/>
                  </a:cubicBezTo>
                  <a:cubicBezTo>
                    <a:pt x="1" y="300"/>
                    <a:pt x="87" y="387"/>
                    <a:pt x="194" y="387"/>
                  </a:cubicBezTo>
                  <a:cubicBezTo>
                    <a:pt x="301" y="387"/>
                    <a:pt x="388" y="300"/>
                    <a:pt x="388" y="194"/>
                  </a:cubicBezTo>
                  <a:cubicBezTo>
                    <a:pt x="388" y="88"/>
                    <a:pt x="301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6" name="Google Shape;24026;p108"/>
            <p:cNvSpPr/>
            <p:nvPr/>
          </p:nvSpPr>
          <p:spPr>
            <a:xfrm>
              <a:off x="6639050" y="322357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3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7" name="Google Shape;24027;p108"/>
            <p:cNvSpPr/>
            <p:nvPr/>
          </p:nvSpPr>
          <p:spPr>
            <a:xfrm>
              <a:off x="6700100" y="316250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8" name="Google Shape;24028;p108"/>
            <p:cNvSpPr/>
            <p:nvPr/>
          </p:nvSpPr>
          <p:spPr>
            <a:xfrm>
              <a:off x="6761200" y="310145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5"/>
                    <a:pt x="193" y="385"/>
                  </a:cubicBezTo>
                  <a:cubicBezTo>
                    <a:pt x="299" y="385"/>
                    <a:pt x="387" y="299"/>
                    <a:pt x="387" y="193"/>
                  </a:cubicBezTo>
                  <a:cubicBezTo>
                    <a:pt x="387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29" name="Google Shape;24029;p108"/>
            <p:cNvSpPr/>
            <p:nvPr/>
          </p:nvSpPr>
          <p:spPr>
            <a:xfrm>
              <a:off x="6852800" y="300980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0" y="387"/>
                    <a:pt x="387" y="301"/>
                    <a:pt x="387" y="195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0" name="Google Shape;24030;p108"/>
            <p:cNvSpPr/>
            <p:nvPr/>
          </p:nvSpPr>
          <p:spPr>
            <a:xfrm>
              <a:off x="6912250" y="2948750"/>
              <a:ext cx="12950" cy="9650"/>
            </a:xfrm>
            <a:custGeom>
              <a:avLst/>
              <a:gdLst/>
              <a:ahLst/>
              <a:cxnLst/>
              <a:rect l="l" t="t" r="r" b="b"/>
              <a:pathLst>
                <a:path w="518" h="386" extrusionOk="0">
                  <a:moveTo>
                    <a:pt x="259" y="0"/>
                  </a:moveTo>
                  <a:cubicBezTo>
                    <a:pt x="209" y="0"/>
                    <a:pt x="160" y="19"/>
                    <a:pt x="122" y="57"/>
                  </a:cubicBezTo>
                  <a:cubicBezTo>
                    <a:pt x="1" y="178"/>
                    <a:pt x="87" y="386"/>
                    <a:pt x="258" y="386"/>
                  </a:cubicBezTo>
                  <a:cubicBezTo>
                    <a:pt x="431" y="386"/>
                    <a:pt x="517" y="178"/>
                    <a:pt x="395" y="57"/>
                  </a:cubicBezTo>
                  <a:cubicBezTo>
                    <a:pt x="358" y="19"/>
                    <a:pt x="308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1" name="Google Shape;24031;p108"/>
            <p:cNvSpPr/>
            <p:nvPr/>
          </p:nvSpPr>
          <p:spPr>
            <a:xfrm>
              <a:off x="6944425" y="2918225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299" y="387"/>
                    <a:pt x="386" y="300"/>
                    <a:pt x="386" y="193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2" name="Google Shape;24032;p108"/>
            <p:cNvSpPr/>
            <p:nvPr/>
          </p:nvSpPr>
          <p:spPr>
            <a:xfrm>
              <a:off x="6974925" y="288767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3" name="Google Shape;24033;p108"/>
            <p:cNvSpPr/>
            <p:nvPr/>
          </p:nvSpPr>
          <p:spPr>
            <a:xfrm>
              <a:off x="7005475" y="285712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4" name="Google Shape;24034;p108"/>
            <p:cNvSpPr/>
            <p:nvPr/>
          </p:nvSpPr>
          <p:spPr>
            <a:xfrm>
              <a:off x="6822250" y="30403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5" name="Google Shape;24035;p108"/>
            <p:cNvSpPr/>
            <p:nvPr/>
          </p:nvSpPr>
          <p:spPr>
            <a:xfrm>
              <a:off x="6698550" y="322200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8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8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6" name="Google Shape;24036;p108"/>
            <p:cNvSpPr/>
            <p:nvPr/>
          </p:nvSpPr>
          <p:spPr>
            <a:xfrm>
              <a:off x="6759600" y="316095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9" y="0"/>
                    <a:pt x="1" y="87"/>
                    <a:pt x="1" y="193"/>
                  </a:cubicBezTo>
                  <a:cubicBezTo>
                    <a:pt x="1" y="300"/>
                    <a:pt x="89" y="387"/>
                    <a:pt x="195" y="387"/>
                  </a:cubicBezTo>
                  <a:cubicBezTo>
                    <a:pt x="301" y="387"/>
                    <a:pt x="387" y="300"/>
                    <a:pt x="387" y="193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7" name="Google Shape;24037;p108"/>
            <p:cNvSpPr/>
            <p:nvPr/>
          </p:nvSpPr>
          <p:spPr>
            <a:xfrm>
              <a:off x="6820700" y="30998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0" y="387"/>
                    <a:pt x="387" y="301"/>
                    <a:pt x="387" y="195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8" name="Google Shape;24038;p108"/>
            <p:cNvSpPr/>
            <p:nvPr/>
          </p:nvSpPr>
          <p:spPr>
            <a:xfrm>
              <a:off x="6912300" y="30082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8" y="1"/>
                    <a:pt x="0" y="87"/>
                    <a:pt x="0" y="193"/>
                  </a:cubicBezTo>
                  <a:cubicBezTo>
                    <a:pt x="0" y="301"/>
                    <a:pt x="88" y="387"/>
                    <a:pt x="194" y="387"/>
                  </a:cubicBezTo>
                  <a:cubicBezTo>
                    <a:pt x="300" y="387"/>
                    <a:pt x="387" y="301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39" name="Google Shape;24039;p108"/>
            <p:cNvSpPr/>
            <p:nvPr/>
          </p:nvSpPr>
          <p:spPr>
            <a:xfrm>
              <a:off x="6666375" y="32525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10" y="1"/>
                    <a:pt x="160" y="20"/>
                    <a:pt x="122" y="58"/>
                  </a:cubicBezTo>
                  <a:cubicBezTo>
                    <a:pt x="1" y="179"/>
                    <a:pt x="87" y="386"/>
                    <a:pt x="258" y="386"/>
                  </a:cubicBezTo>
                  <a:cubicBezTo>
                    <a:pt x="431" y="386"/>
                    <a:pt x="518" y="179"/>
                    <a:pt x="396" y="58"/>
                  </a:cubicBezTo>
                  <a:cubicBezTo>
                    <a:pt x="358" y="20"/>
                    <a:pt x="309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0" name="Google Shape;24040;p108"/>
            <p:cNvSpPr/>
            <p:nvPr/>
          </p:nvSpPr>
          <p:spPr>
            <a:xfrm>
              <a:off x="6729100" y="3191475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0"/>
                    <a:pt x="87" y="386"/>
                    <a:pt x="193" y="386"/>
                  </a:cubicBezTo>
                  <a:cubicBezTo>
                    <a:pt x="299" y="386"/>
                    <a:pt x="386" y="300"/>
                    <a:pt x="386" y="193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1" name="Google Shape;24041;p108"/>
            <p:cNvSpPr/>
            <p:nvPr/>
          </p:nvSpPr>
          <p:spPr>
            <a:xfrm>
              <a:off x="6790150" y="313040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5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2" name="Google Shape;24042;p108"/>
            <p:cNvSpPr/>
            <p:nvPr/>
          </p:nvSpPr>
          <p:spPr>
            <a:xfrm>
              <a:off x="6880150" y="3038775"/>
              <a:ext cx="12925" cy="9675"/>
            </a:xfrm>
            <a:custGeom>
              <a:avLst/>
              <a:gdLst/>
              <a:ahLst/>
              <a:cxnLst/>
              <a:rect l="l" t="t" r="r" b="b"/>
              <a:pathLst>
                <a:path w="517" h="387" extrusionOk="0">
                  <a:moveTo>
                    <a:pt x="258" y="1"/>
                  </a:moveTo>
                  <a:cubicBezTo>
                    <a:pt x="209" y="1"/>
                    <a:pt x="160" y="20"/>
                    <a:pt x="122" y="58"/>
                  </a:cubicBezTo>
                  <a:cubicBezTo>
                    <a:pt x="1" y="179"/>
                    <a:pt x="87" y="387"/>
                    <a:pt x="258" y="387"/>
                  </a:cubicBezTo>
                  <a:cubicBezTo>
                    <a:pt x="431" y="387"/>
                    <a:pt x="516" y="179"/>
                    <a:pt x="395" y="58"/>
                  </a:cubicBezTo>
                  <a:cubicBezTo>
                    <a:pt x="357" y="20"/>
                    <a:pt x="308" y="1"/>
                    <a:pt x="2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3" name="Google Shape;24043;p108"/>
            <p:cNvSpPr/>
            <p:nvPr/>
          </p:nvSpPr>
          <p:spPr>
            <a:xfrm>
              <a:off x="6942825" y="297772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6"/>
                    <a:pt x="1" y="193"/>
                  </a:cubicBezTo>
                  <a:cubicBezTo>
                    <a:pt x="1" y="300"/>
                    <a:pt x="87" y="387"/>
                    <a:pt x="195" y="387"/>
                  </a:cubicBezTo>
                  <a:cubicBezTo>
                    <a:pt x="301" y="387"/>
                    <a:pt x="387" y="300"/>
                    <a:pt x="387" y="193"/>
                  </a:cubicBezTo>
                  <a:cubicBezTo>
                    <a:pt x="387" y="86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4" name="Google Shape;24044;p108"/>
            <p:cNvSpPr/>
            <p:nvPr/>
          </p:nvSpPr>
          <p:spPr>
            <a:xfrm>
              <a:off x="6973375" y="294717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5" name="Google Shape;24045;p108"/>
            <p:cNvSpPr/>
            <p:nvPr/>
          </p:nvSpPr>
          <p:spPr>
            <a:xfrm>
              <a:off x="7002300" y="29166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0"/>
                  </a:moveTo>
                  <a:cubicBezTo>
                    <a:pt x="209" y="0"/>
                    <a:pt x="159" y="19"/>
                    <a:pt x="122" y="57"/>
                  </a:cubicBezTo>
                  <a:cubicBezTo>
                    <a:pt x="0" y="178"/>
                    <a:pt x="87" y="386"/>
                    <a:pt x="258" y="386"/>
                  </a:cubicBezTo>
                  <a:cubicBezTo>
                    <a:pt x="431" y="386"/>
                    <a:pt x="517" y="178"/>
                    <a:pt x="394" y="57"/>
                  </a:cubicBezTo>
                  <a:cubicBezTo>
                    <a:pt x="357" y="19"/>
                    <a:pt x="308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6" name="Google Shape;24046;p108"/>
            <p:cNvSpPr/>
            <p:nvPr/>
          </p:nvSpPr>
          <p:spPr>
            <a:xfrm>
              <a:off x="7034475" y="288612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7"/>
                    <a:pt x="193" y="387"/>
                  </a:cubicBezTo>
                  <a:cubicBezTo>
                    <a:pt x="299" y="387"/>
                    <a:pt x="387" y="299"/>
                    <a:pt x="387" y="193"/>
                  </a:cubicBezTo>
                  <a:cubicBezTo>
                    <a:pt x="387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7" name="Google Shape;24047;p108"/>
            <p:cNvSpPr/>
            <p:nvPr/>
          </p:nvSpPr>
          <p:spPr>
            <a:xfrm>
              <a:off x="6851250" y="306935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3" y="0"/>
                  </a:moveTo>
                  <a:cubicBezTo>
                    <a:pt x="86" y="0"/>
                    <a:pt x="0" y="87"/>
                    <a:pt x="0" y="193"/>
                  </a:cubicBezTo>
                  <a:cubicBezTo>
                    <a:pt x="0" y="299"/>
                    <a:pt x="86" y="385"/>
                    <a:pt x="193" y="385"/>
                  </a:cubicBezTo>
                  <a:cubicBezTo>
                    <a:pt x="300" y="385"/>
                    <a:pt x="387" y="299"/>
                    <a:pt x="387" y="193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8" name="Google Shape;24048;p108"/>
            <p:cNvSpPr/>
            <p:nvPr/>
          </p:nvSpPr>
          <p:spPr>
            <a:xfrm>
              <a:off x="6727500" y="325097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49" name="Google Shape;24049;p108"/>
            <p:cNvSpPr/>
            <p:nvPr/>
          </p:nvSpPr>
          <p:spPr>
            <a:xfrm>
              <a:off x="6788600" y="318990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301" y="387"/>
                    <a:pt x="387" y="300"/>
                    <a:pt x="387" y="194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0" name="Google Shape;24050;p108"/>
            <p:cNvSpPr/>
            <p:nvPr/>
          </p:nvSpPr>
          <p:spPr>
            <a:xfrm>
              <a:off x="6848050" y="3128825"/>
              <a:ext cx="12925" cy="9700"/>
            </a:xfrm>
            <a:custGeom>
              <a:avLst/>
              <a:gdLst/>
              <a:ahLst/>
              <a:cxnLst/>
              <a:rect l="l" t="t" r="r" b="b"/>
              <a:pathLst>
                <a:path w="517" h="388" extrusionOk="0">
                  <a:moveTo>
                    <a:pt x="258" y="0"/>
                  </a:moveTo>
                  <a:cubicBezTo>
                    <a:pt x="209" y="0"/>
                    <a:pt x="160" y="19"/>
                    <a:pt x="122" y="57"/>
                  </a:cubicBezTo>
                  <a:cubicBezTo>
                    <a:pt x="1" y="179"/>
                    <a:pt x="86" y="388"/>
                    <a:pt x="258" y="388"/>
                  </a:cubicBezTo>
                  <a:cubicBezTo>
                    <a:pt x="430" y="388"/>
                    <a:pt x="516" y="179"/>
                    <a:pt x="395" y="57"/>
                  </a:cubicBezTo>
                  <a:cubicBezTo>
                    <a:pt x="357" y="19"/>
                    <a:pt x="308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1" name="Google Shape;24051;p108"/>
            <p:cNvSpPr/>
            <p:nvPr/>
          </p:nvSpPr>
          <p:spPr>
            <a:xfrm>
              <a:off x="6941275" y="30372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2" name="Google Shape;24052;p108"/>
            <p:cNvSpPr/>
            <p:nvPr/>
          </p:nvSpPr>
          <p:spPr>
            <a:xfrm>
              <a:off x="6697000" y="328152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3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3" name="Google Shape;24053;p108"/>
            <p:cNvSpPr/>
            <p:nvPr/>
          </p:nvSpPr>
          <p:spPr>
            <a:xfrm>
              <a:off x="6756425" y="3220450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1"/>
                  </a:moveTo>
                  <a:cubicBezTo>
                    <a:pt x="209" y="1"/>
                    <a:pt x="160" y="20"/>
                    <a:pt x="122" y="58"/>
                  </a:cubicBezTo>
                  <a:cubicBezTo>
                    <a:pt x="0" y="179"/>
                    <a:pt x="87" y="387"/>
                    <a:pt x="260" y="387"/>
                  </a:cubicBezTo>
                  <a:cubicBezTo>
                    <a:pt x="431" y="387"/>
                    <a:pt x="517" y="179"/>
                    <a:pt x="396" y="58"/>
                  </a:cubicBezTo>
                  <a:cubicBezTo>
                    <a:pt x="358" y="20"/>
                    <a:pt x="309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4" name="Google Shape;24054;p108"/>
            <p:cNvSpPr/>
            <p:nvPr/>
          </p:nvSpPr>
          <p:spPr>
            <a:xfrm>
              <a:off x="6819150" y="3159375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0"/>
                    <a:pt x="87" y="386"/>
                    <a:pt x="193" y="386"/>
                  </a:cubicBezTo>
                  <a:cubicBezTo>
                    <a:pt x="299" y="386"/>
                    <a:pt x="385" y="300"/>
                    <a:pt x="385" y="193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5" name="Google Shape;24055;p108"/>
            <p:cNvSpPr/>
            <p:nvPr/>
          </p:nvSpPr>
          <p:spPr>
            <a:xfrm>
              <a:off x="6910725" y="306775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8" y="301"/>
                    <a:pt x="388" y="195"/>
                  </a:cubicBezTo>
                  <a:cubicBezTo>
                    <a:pt x="388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6" name="Google Shape;24056;p108"/>
            <p:cNvSpPr/>
            <p:nvPr/>
          </p:nvSpPr>
          <p:spPr>
            <a:xfrm>
              <a:off x="6971825" y="3006700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299"/>
                    <a:pt x="87" y="386"/>
                    <a:pt x="193" y="386"/>
                  </a:cubicBezTo>
                  <a:cubicBezTo>
                    <a:pt x="299" y="386"/>
                    <a:pt x="386" y="299"/>
                    <a:pt x="386" y="193"/>
                  </a:cubicBezTo>
                  <a:cubicBezTo>
                    <a:pt x="386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7" name="Google Shape;24057;p108"/>
            <p:cNvSpPr/>
            <p:nvPr/>
          </p:nvSpPr>
          <p:spPr>
            <a:xfrm>
              <a:off x="7002325" y="2976150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5" y="1"/>
                  </a:moveTo>
                  <a:cubicBezTo>
                    <a:pt x="89" y="1"/>
                    <a:pt x="1" y="87"/>
                    <a:pt x="1" y="193"/>
                  </a:cubicBezTo>
                  <a:cubicBezTo>
                    <a:pt x="1" y="299"/>
                    <a:pt x="89" y="386"/>
                    <a:pt x="195" y="386"/>
                  </a:cubicBezTo>
                  <a:cubicBezTo>
                    <a:pt x="301" y="386"/>
                    <a:pt x="387" y="299"/>
                    <a:pt x="387" y="193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8" name="Google Shape;24058;p108"/>
            <p:cNvSpPr/>
            <p:nvPr/>
          </p:nvSpPr>
          <p:spPr>
            <a:xfrm>
              <a:off x="7032875" y="2945625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5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0"/>
                    <a:pt x="87" y="387"/>
                    <a:pt x="195" y="387"/>
                  </a:cubicBezTo>
                  <a:cubicBezTo>
                    <a:pt x="301" y="387"/>
                    <a:pt x="387" y="300"/>
                    <a:pt x="387" y="193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59" name="Google Shape;24059;p108"/>
            <p:cNvSpPr/>
            <p:nvPr/>
          </p:nvSpPr>
          <p:spPr>
            <a:xfrm>
              <a:off x="7063425" y="2915075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7" y="0"/>
                    <a:pt x="0" y="87"/>
                    <a:pt x="0" y="194"/>
                  </a:cubicBezTo>
                  <a:cubicBezTo>
                    <a:pt x="0" y="300"/>
                    <a:pt x="87" y="387"/>
                    <a:pt x="193" y="387"/>
                  </a:cubicBezTo>
                  <a:cubicBezTo>
                    <a:pt x="300" y="387"/>
                    <a:pt x="387" y="300"/>
                    <a:pt x="387" y="194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0" name="Google Shape;24060;p108"/>
            <p:cNvSpPr/>
            <p:nvPr/>
          </p:nvSpPr>
          <p:spPr>
            <a:xfrm>
              <a:off x="6880200" y="309830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4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0" y="387"/>
                    <a:pt x="387" y="301"/>
                    <a:pt x="387" y="193"/>
                  </a:cubicBezTo>
                  <a:cubicBezTo>
                    <a:pt x="387" y="87"/>
                    <a:pt x="300" y="0"/>
                    <a:pt x="1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1" name="Google Shape;24061;p108"/>
            <p:cNvSpPr/>
            <p:nvPr/>
          </p:nvSpPr>
          <p:spPr>
            <a:xfrm>
              <a:off x="6756500" y="327997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5"/>
                    <a:pt x="193" y="385"/>
                  </a:cubicBezTo>
                  <a:cubicBezTo>
                    <a:pt x="299" y="385"/>
                    <a:pt x="387" y="299"/>
                    <a:pt x="387" y="193"/>
                  </a:cubicBezTo>
                  <a:cubicBezTo>
                    <a:pt x="387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2" name="Google Shape;24062;p108"/>
            <p:cNvSpPr/>
            <p:nvPr/>
          </p:nvSpPr>
          <p:spPr>
            <a:xfrm>
              <a:off x="6815925" y="3218875"/>
              <a:ext cx="12950" cy="9700"/>
            </a:xfrm>
            <a:custGeom>
              <a:avLst/>
              <a:gdLst/>
              <a:ahLst/>
              <a:cxnLst/>
              <a:rect l="l" t="t" r="r" b="b"/>
              <a:pathLst>
                <a:path w="518" h="388" extrusionOk="0">
                  <a:moveTo>
                    <a:pt x="259" y="0"/>
                  </a:moveTo>
                  <a:cubicBezTo>
                    <a:pt x="209" y="0"/>
                    <a:pt x="160" y="19"/>
                    <a:pt x="123" y="57"/>
                  </a:cubicBezTo>
                  <a:cubicBezTo>
                    <a:pt x="0" y="178"/>
                    <a:pt x="87" y="387"/>
                    <a:pt x="260" y="387"/>
                  </a:cubicBezTo>
                  <a:cubicBezTo>
                    <a:pt x="431" y="387"/>
                    <a:pt x="517" y="178"/>
                    <a:pt x="396" y="57"/>
                  </a:cubicBezTo>
                  <a:cubicBezTo>
                    <a:pt x="358" y="19"/>
                    <a:pt x="308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3" name="Google Shape;24063;p108"/>
            <p:cNvSpPr/>
            <p:nvPr/>
          </p:nvSpPr>
          <p:spPr>
            <a:xfrm>
              <a:off x="6878650" y="3157800"/>
              <a:ext cx="9675" cy="9675"/>
            </a:xfrm>
            <a:custGeom>
              <a:avLst/>
              <a:gdLst/>
              <a:ahLst/>
              <a:cxnLst/>
              <a:rect l="l" t="t" r="r" b="b"/>
              <a:pathLst>
                <a:path w="387" h="387" extrusionOk="0">
                  <a:moveTo>
                    <a:pt x="193" y="0"/>
                  </a:moveTo>
                  <a:cubicBezTo>
                    <a:pt x="86" y="0"/>
                    <a:pt x="0" y="87"/>
                    <a:pt x="0" y="194"/>
                  </a:cubicBezTo>
                  <a:cubicBezTo>
                    <a:pt x="0" y="300"/>
                    <a:pt x="86" y="387"/>
                    <a:pt x="193" y="387"/>
                  </a:cubicBezTo>
                  <a:cubicBezTo>
                    <a:pt x="300" y="387"/>
                    <a:pt x="387" y="300"/>
                    <a:pt x="387" y="194"/>
                  </a:cubicBezTo>
                  <a:cubicBezTo>
                    <a:pt x="387" y="87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4" name="Google Shape;24064;p108"/>
            <p:cNvSpPr/>
            <p:nvPr/>
          </p:nvSpPr>
          <p:spPr>
            <a:xfrm>
              <a:off x="6970225" y="306620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5" name="Google Shape;24065;p108"/>
            <p:cNvSpPr/>
            <p:nvPr/>
          </p:nvSpPr>
          <p:spPr>
            <a:xfrm>
              <a:off x="6725950" y="3310475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3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6" name="Google Shape;24066;p108"/>
            <p:cNvSpPr/>
            <p:nvPr/>
          </p:nvSpPr>
          <p:spPr>
            <a:xfrm>
              <a:off x="6787050" y="3249425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7"/>
                    <a:pt x="193" y="387"/>
                  </a:cubicBezTo>
                  <a:cubicBezTo>
                    <a:pt x="299" y="387"/>
                    <a:pt x="385" y="299"/>
                    <a:pt x="385" y="193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7" name="Google Shape;24067;p108"/>
            <p:cNvSpPr/>
            <p:nvPr/>
          </p:nvSpPr>
          <p:spPr>
            <a:xfrm>
              <a:off x="6846475" y="3188350"/>
              <a:ext cx="12925" cy="9675"/>
            </a:xfrm>
            <a:custGeom>
              <a:avLst/>
              <a:gdLst/>
              <a:ahLst/>
              <a:cxnLst/>
              <a:rect l="l" t="t" r="r" b="b"/>
              <a:pathLst>
                <a:path w="517" h="387" extrusionOk="0">
                  <a:moveTo>
                    <a:pt x="259" y="0"/>
                  </a:moveTo>
                  <a:cubicBezTo>
                    <a:pt x="209" y="0"/>
                    <a:pt x="160" y="19"/>
                    <a:pt x="123" y="56"/>
                  </a:cubicBezTo>
                  <a:cubicBezTo>
                    <a:pt x="0" y="179"/>
                    <a:pt x="86" y="387"/>
                    <a:pt x="259" y="387"/>
                  </a:cubicBezTo>
                  <a:cubicBezTo>
                    <a:pt x="431" y="387"/>
                    <a:pt x="517" y="179"/>
                    <a:pt x="396" y="56"/>
                  </a:cubicBezTo>
                  <a:cubicBezTo>
                    <a:pt x="358" y="19"/>
                    <a:pt x="308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8" name="Google Shape;24068;p108"/>
            <p:cNvSpPr/>
            <p:nvPr/>
          </p:nvSpPr>
          <p:spPr>
            <a:xfrm>
              <a:off x="6939725" y="3096750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299"/>
                    <a:pt x="87" y="385"/>
                    <a:pt x="193" y="385"/>
                  </a:cubicBezTo>
                  <a:cubicBezTo>
                    <a:pt x="299" y="385"/>
                    <a:pt x="386" y="299"/>
                    <a:pt x="386" y="193"/>
                  </a:cubicBezTo>
                  <a:cubicBezTo>
                    <a:pt x="386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69" name="Google Shape;24069;p108"/>
            <p:cNvSpPr/>
            <p:nvPr/>
          </p:nvSpPr>
          <p:spPr>
            <a:xfrm>
              <a:off x="7000775" y="3035650"/>
              <a:ext cx="9700" cy="9700"/>
            </a:xfrm>
            <a:custGeom>
              <a:avLst/>
              <a:gdLst/>
              <a:ahLst/>
              <a:cxnLst/>
              <a:rect l="l" t="t" r="r" b="b"/>
              <a:pathLst>
                <a:path w="388" h="388" extrusionOk="0">
                  <a:moveTo>
                    <a:pt x="195" y="1"/>
                  </a:moveTo>
                  <a:cubicBezTo>
                    <a:pt x="87" y="1"/>
                    <a:pt x="1" y="87"/>
                    <a:pt x="1" y="195"/>
                  </a:cubicBezTo>
                  <a:cubicBezTo>
                    <a:pt x="1" y="301"/>
                    <a:pt x="87" y="387"/>
                    <a:pt x="195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0" name="Google Shape;24070;p108"/>
            <p:cNvSpPr/>
            <p:nvPr/>
          </p:nvSpPr>
          <p:spPr>
            <a:xfrm>
              <a:off x="7031325" y="300510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8"/>
                    <a:pt x="193" y="388"/>
                  </a:cubicBezTo>
                  <a:cubicBezTo>
                    <a:pt x="301" y="388"/>
                    <a:pt x="387" y="301"/>
                    <a:pt x="387" y="195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1" name="Google Shape;24071;p108"/>
            <p:cNvSpPr/>
            <p:nvPr/>
          </p:nvSpPr>
          <p:spPr>
            <a:xfrm>
              <a:off x="7061875" y="2974600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3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299"/>
                    <a:pt x="87" y="386"/>
                    <a:pt x="193" y="386"/>
                  </a:cubicBezTo>
                  <a:cubicBezTo>
                    <a:pt x="300" y="386"/>
                    <a:pt x="387" y="299"/>
                    <a:pt x="387" y="193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2" name="Google Shape;24072;p108"/>
            <p:cNvSpPr/>
            <p:nvPr/>
          </p:nvSpPr>
          <p:spPr>
            <a:xfrm>
              <a:off x="7092400" y="2944050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1"/>
                  </a:moveTo>
                  <a:cubicBezTo>
                    <a:pt x="87" y="1"/>
                    <a:pt x="1" y="87"/>
                    <a:pt x="1" y="193"/>
                  </a:cubicBezTo>
                  <a:cubicBezTo>
                    <a:pt x="1" y="300"/>
                    <a:pt x="87" y="386"/>
                    <a:pt x="193" y="386"/>
                  </a:cubicBezTo>
                  <a:cubicBezTo>
                    <a:pt x="300" y="386"/>
                    <a:pt x="386" y="300"/>
                    <a:pt x="386" y="193"/>
                  </a:cubicBezTo>
                  <a:cubicBezTo>
                    <a:pt x="386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3" name="Google Shape;24073;p108"/>
            <p:cNvSpPr/>
            <p:nvPr/>
          </p:nvSpPr>
          <p:spPr>
            <a:xfrm>
              <a:off x="6909175" y="312725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7" y="1"/>
                    <a:pt x="1" y="88"/>
                    <a:pt x="1" y="195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299" y="387"/>
                    <a:pt x="386" y="301"/>
                    <a:pt x="386" y="195"/>
                  </a:cubicBezTo>
                  <a:cubicBezTo>
                    <a:pt x="386" y="88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4" name="Google Shape;24074;p108"/>
            <p:cNvSpPr/>
            <p:nvPr/>
          </p:nvSpPr>
          <p:spPr>
            <a:xfrm>
              <a:off x="6783825" y="3308900"/>
              <a:ext cx="12950" cy="9725"/>
            </a:xfrm>
            <a:custGeom>
              <a:avLst/>
              <a:gdLst/>
              <a:ahLst/>
              <a:cxnLst/>
              <a:rect l="l" t="t" r="r" b="b"/>
              <a:pathLst>
                <a:path w="518" h="389" extrusionOk="0">
                  <a:moveTo>
                    <a:pt x="259" y="1"/>
                  </a:moveTo>
                  <a:cubicBezTo>
                    <a:pt x="209" y="1"/>
                    <a:pt x="160" y="20"/>
                    <a:pt x="122" y="58"/>
                  </a:cubicBezTo>
                  <a:cubicBezTo>
                    <a:pt x="0" y="180"/>
                    <a:pt x="87" y="388"/>
                    <a:pt x="258" y="388"/>
                  </a:cubicBezTo>
                  <a:cubicBezTo>
                    <a:pt x="431" y="388"/>
                    <a:pt x="517" y="180"/>
                    <a:pt x="396" y="58"/>
                  </a:cubicBezTo>
                  <a:cubicBezTo>
                    <a:pt x="358" y="20"/>
                    <a:pt x="308" y="1"/>
                    <a:pt x="2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5" name="Google Shape;24075;p108"/>
            <p:cNvSpPr/>
            <p:nvPr/>
          </p:nvSpPr>
          <p:spPr>
            <a:xfrm>
              <a:off x="6846550" y="324782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8"/>
                    <a:pt x="193" y="388"/>
                  </a:cubicBezTo>
                  <a:cubicBezTo>
                    <a:pt x="300" y="388"/>
                    <a:pt x="387" y="301"/>
                    <a:pt x="387" y="195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6" name="Google Shape;24076;p108"/>
            <p:cNvSpPr/>
            <p:nvPr/>
          </p:nvSpPr>
          <p:spPr>
            <a:xfrm>
              <a:off x="6907600" y="3186775"/>
              <a:ext cx="9675" cy="9650"/>
            </a:xfrm>
            <a:custGeom>
              <a:avLst/>
              <a:gdLst/>
              <a:ahLst/>
              <a:cxnLst/>
              <a:rect l="l" t="t" r="r" b="b"/>
              <a:pathLst>
                <a:path w="387" h="386" extrusionOk="0">
                  <a:moveTo>
                    <a:pt x="194" y="1"/>
                  </a:moveTo>
                  <a:cubicBezTo>
                    <a:pt x="88" y="1"/>
                    <a:pt x="0" y="87"/>
                    <a:pt x="0" y="193"/>
                  </a:cubicBezTo>
                  <a:cubicBezTo>
                    <a:pt x="0" y="300"/>
                    <a:pt x="88" y="386"/>
                    <a:pt x="194" y="386"/>
                  </a:cubicBezTo>
                  <a:cubicBezTo>
                    <a:pt x="300" y="386"/>
                    <a:pt x="387" y="300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7" name="Google Shape;24077;p108"/>
            <p:cNvSpPr/>
            <p:nvPr/>
          </p:nvSpPr>
          <p:spPr>
            <a:xfrm>
              <a:off x="6999225" y="30951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5"/>
                  </a:cubicBezTo>
                  <a:cubicBezTo>
                    <a:pt x="387" y="87"/>
                    <a:pt x="301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8" name="Google Shape;24078;p108"/>
            <p:cNvSpPr/>
            <p:nvPr/>
          </p:nvSpPr>
          <p:spPr>
            <a:xfrm>
              <a:off x="6754900" y="3339475"/>
              <a:ext cx="9700" cy="9650"/>
            </a:xfrm>
            <a:custGeom>
              <a:avLst/>
              <a:gdLst/>
              <a:ahLst/>
              <a:cxnLst/>
              <a:rect l="l" t="t" r="r" b="b"/>
              <a:pathLst>
                <a:path w="388" h="386" extrusionOk="0">
                  <a:moveTo>
                    <a:pt x="195" y="0"/>
                  </a:moveTo>
                  <a:cubicBezTo>
                    <a:pt x="89" y="0"/>
                    <a:pt x="1" y="87"/>
                    <a:pt x="1" y="193"/>
                  </a:cubicBezTo>
                  <a:cubicBezTo>
                    <a:pt x="1" y="299"/>
                    <a:pt x="89" y="385"/>
                    <a:pt x="195" y="385"/>
                  </a:cubicBezTo>
                  <a:cubicBezTo>
                    <a:pt x="301" y="385"/>
                    <a:pt x="387" y="299"/>
                    <a:pt x="387" y="193"/>
                  </a:cubicBezTo>
                  <a:cubicBezTo>
                    <a:pt x="387" y="87"/>
                    <a:pt x="301" y="0"/>
                    <a:pt x="1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79" name="Google Shape;24079;p108"/>
            <p:cNvSpPr/>
            <p:nvPr/>
          </p:nvSpPr>
          <p:spPr>
            <a:xfrm>
              <a:off x="6816000" y="3278375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3" y="1"/>
                  </a:moveTo>
                  <a:cubicBezTo>
                    <a:pt x="87" y="1"/>
                    <a:pt x="0" y="87"/>
                    <a:pt x="0" y="195"/>
                  </a:cubicBezTo>
                  <a:cubicBezTo>
                    <a:pt x="0" y="301"/>
                    <a:pt x="87" y="387"/>
                    <a:pt x="193" y="387"/>
                  </a:cubicBezTo>
                  <a:cubicBezTo>
                    <a:pt x="300" y="387"/>
                    <a:pt x="387" y="301"/>
                    <a:pt x="387" y="195"/>
                  </a:cubicBezTo>
                  <a:cubicBezTo>
                    <a:pt x="387" y="87"/>
                    <a:pt x="300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0" name="Google Shape;24080;p108"/>
            <p:cNvSpPr/>
            <p:nvPr/>
          </p:nvSpPr>
          <p:spPr>
            <a:xfrm>
              <a:off x="6877075" y="3217300"/>
              <a:ext cx="9650" cy="9675"/>
            </a:xfrm>
            <a:custGeom>
              <a:avLst/>
              <a:gdLst/>
              <a:ahLst/>
              <a:cxnLst/>
              <a:rect l="l" t="t" r="r" b="b"/>
              <a:pathLst>
                <a:path w="386" h="387" extrusionOk="0">
                  <a:moveTo>
                    <a:pt x="193" y="0"/>
                  </a:moveTo>
                  <a:cubicBezTo>
                    <a:pt x="87" y="0"/>
                    <a:pt x="1" y="88"/>
                    <a:pt x="1" y="194"/>
                  </a:cubicBezTo>
                  <a:cubicBezTo>
                    <a:pt x="1" y="300"/>
                    <a:pt x="87" y="387"/>
                    <a:pt x="193" y="387"/>
                  </a:cubicBezTo>
                  <a:cubicBezTo>
                    <a:pt x="300" y="387"/>
                    <a:pt x="386" y="300"/>
                    <a:pt x="386" y="194"/>
                  </a:cubicBezTo>
                  <a:cubicBezTo>
                    <a:pt x="386" y="88"/>
                    <a:pt x="300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1" name="Google Shape;24081;p108"/>
            <p:cNvSpPr/>
            <p:nvPr/>
          </p:nvSpPr>
          <p:spPr>
            <a:xfrm>
              <a:off x="6968675" y="3125700"/>
              <a:ext cx="9700" cy="9675"/>
            </a:xfrm>
            <a:custGeom>
              <a:avLst/>
              <a:gdLst/>
              <a:ahLst/>
              <a:cxnLst/>
              <a:rect l="l" t="t" r="r" b="b"/>
              <a:pathLst>
                <a:path w="388" h="387" extrusionOk="0">
                  <a:moveTo>
                    <a:pt x="193" y="0"/>
                  </a:moveTo>
                  <a:cubicBezTo>
                    <a:pt x="87" y="0"/>
                    <a:pt x="1" y="87"/>
                    <a:pt x="1" y="193"/>
                  </a:cubicBezTo>
                  <a:cubicBezTo>
                    <a:pt x="1" y="301"/>
                    <a:pt x="87" y="387"/>
                    <a:pt x="193" y="387"/>
                  </a:cubicBezTo>
                  <a:cubicBezTo>
                    <a:pt x="301" y="387"/>
                    <a:pt x="387" y="301"/>
                    <a:pt x="387" y="193"/>
                  </a:cubicBezTo>
                  <a:cubicBezTo>
                    <a:pt x="387" y="87"/>
                    <a:pt x="301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2" name="Google Shape;24082;p108"/>
            <p:cNvSpPr/>
            <p:nvPr/>
          </p:nvSpPr>
          <p:spPr>
            <a:xfrm>
              <a:off x="7029775" y="3064650"/>
              <a:ext cx="9650" cy="9650"/>
            </a:xfrm>
            <a:custGeom>
              <a:avLst/>
              <a:gdLst/>
              <a:ahLst/>
              <a:cxnLst/>
              <a:rect l="l" t="t" r="r" b="b"/>
              <a:pathLst>
                <a:path w="386" h="386" extrusionOk="0">
                  <a:moveTo>
                    <a:pt x="193" y="0"/>
                  </a:moveTo>
                  <a:cubicBezTo>
                    <a:pt x="87" y="0"/>
                    <a:pt x="0" y="87"/>
                    <a:pt x="0" y="193"/>
                  </a:cubicBezTo>
                  <a:cubicBezTo>
                    <a:pt x="0" y="299"/>
                    <a:pt x="87" y="385"/>
                    <a:pt x="193" y="385"/>
                  </a:cubicBezTo>
                  <a:cubicBezTo>
                    <a:pt x="299" y="385"/>
                    <a:pt x="385" y="299"/>
                    <a:pt x="385" y="193"/>
                  </a:cubicBezTo>
                  <a:cubicBezTo>
                    <a:pt x="385" y="87"/>
                    <a:pt x="299" y="0"/>
                    <a:pt x="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3" name="Google Shape;24083;p108"/>
            <p:cNvSpPr/>
            <p:nvPr/>
          </p:nvSpPr>
          <p:spPr>
            <a:xfrm>
              <a:off x="7060325" y="3034100"/>
              <a:ext cx="9650" cy="9700"/>
            </a:xfrm>
            <a:custGeom>
              <a:avLst/>
              <a:gdLst/>
              <a:ahLst/>
              <a:cxnLst/>
              <a:rect l="l" t="t" r="r" b="b"/>
              <a:pathLst>
                <a:path w="386" h="388" extrusionOk="0">
                  <a:moveTo>
                    <a:pt x="193" y="1"/>
                  </a:moveTo>
                  <a:cubicBezTo>
                    <a:pt x="86" y="1"/>
                    <a:pt x="0" y="87"/>
                    <a:pt x="0" y="193"/>
                  </a:cubicBezTo>
                  <a:cubicBezTo>
                    <a:pt x="0" y="299"/>
                    <a:pt x="86" y="387"/>
                    <a:pt x="193" y="387"/>
                  </a:cubicBezTo>
                  <a:cubicBezTo>
                    <a:pt x="299" y="387"/>
                    <a:pt x="385" y="299"/>
                    <a:pt x="385" y="193"/>
                  </a:cubicBezTo>
                  <a:cubicBezTo>
                    <a:pt x="385" y="87"/>
                    <a:pt x="299" y="1"/>
                    <a:pt x="19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4" name="Google Shape;24084;p108"/>
            <p:cNvSpPr/>
            <p:nvPr/>
          </p:nvSpPr>
          <p:spPr>
            <a:xfrm>
              <a:off x="7090825" y="3003550"/>
              <a:ext cx="9675" cy="9700"/>
            </a:xfrm>
            <a:custGeom>
              <a:avLst/>
              <a:gdLst/>
              <a:ahLst/>
              <a:cxnLst/>
              <a:rect l="l" t="t" r="r" b="b"/>
              <a:pathLst>
                <a:path w="387" h="388" extrusionOk="0">
                  <a:moveTo>
                    <a:pt x="194" y="1"/>
                  </a:moveTo>
                  <a:cubicBezTo>
                    <a:pt x="87" y="1"/>
                    <a:pt x="0" y="87"/>
                    <a:pt x="0" y="193"/>
                  </a:cubicBezTo>
                  <a:cubicBezTo>
                    <a:pt x="0" y="301"/>
                    <a:pt x="87" y="387"/>
                    <a:pt x="194" y="387"/>
                  </a:cubicBezTo>
                  <a:cubicBezTo>
                    <a:pt x="300" y="387"/>
                    <a:pt x="387" y="301"/>
                    <a:pt x="387" y="193"/>
                  </a:cubicBezTo>
                  <a:cubicBezTo>
                    <a:pt x="387" y="87"/>
                    <a:pt x="300" y="1"/>
                    <a:pt x="1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5" name="Google Shape;24085;p108"/>
            <p:cNvSpPr/>
            <p:nvPr/>
          </p:nvSpPr>
          <p:spPr>
            <a:xfrm>
              <a:off x="7119725" y="2973025"/>
              <a:ext cx="12950" cy="9675"/>
            </a:xfrm>
            <a:custGeom>
              <a:avLst/>
              <a:gdLst/>
              <a:ahLst/>
              <a:cxnLst/>
              <a:rect l="l" t="t" r="r" b="b"/>
              <a:pathLst>
                <a:path w="518" h="387" extrusionOk="0">
                  <a:moveTo>
                    <a:pt x="259" y="0"/>
                  </a:moveTo>
                  <a:cubicBezTo>
                    <a:pt x="210" y="0"/>
                    <a:pt x="160" y="19"/>
                    <a:pt x="122" y="56"/>
                  </a:cubicBezTo>
                  <a:cubicBezTo>
                    <a:pt x="1" y="179"/>
                    <a:pt x="87" y="387"/>
                    <a:pt x="259" y="387"/>
                  </a:cubicBezTo>
                  <a:cubicBezTo>
                    <a:pt x="431" y="387"/>
                    <a:pt x="518" y="179"/>
                    <a:pt x="397" y="56"/>
                  </a:cubicBezTo>
                  <a:cubicBezTo>
                    <a:pt x="359" y="19"/>
                    <a:pt x="309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086" name="Google Shape;24086;p108"/>
            <p:cNvSpPr/>
            <p:nvPr/>
          </p:nvSpPr>
          <p:spPr>
            <a:xfrm>
              <a:off x="6936500" y="3156225"/>
              <a:ext cx="12950" cy="9700"/>
            </a:xfrm>
            <a:custGeom>
              <a:avLst/>
              <a:gdLst/>
              <a:ahLst/>
              <a:cxnLst/>
              <a:rect l="l" t="t" r="r" b="b"/>
              <a:pathLst>
                <a:path w="518" h="388" extrusionOk="0">
                  <a:moveTo>
                    <a:pt x="259" y="0"/>
                  </a:moveTo>
                  <a:cubicBezTo>
                    <a:pt x="210" y="0"/>
                    <a:pt x="161" y="19"/>
                    <a:pt x="124" y="57"/>
                  </a:cubicBezTo>
                  <a:cubicBezTo>
                    <a:pt x="1" y="180"/>
                    <a:pt x="87" y="388"/>
                    <a:pt x="260" y="388"/>
                  </a:cubicBezTo>
                  <a:cubicBezTo>
                    <a:pt x="431" y="388"/>
                    <a:pt x="518" y="180"/>
                    <a:pt x="396" y="57"/>
                  </a:cubicBezTo>
                  <a:cubicBezTo>
                    <a:pt x="358" y="19"/>
                    <a:pt x="309" y="0"/>
                    <a:pt x="2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3864" name="Google Shape;23864;p108"/>
          <p:cNvSpPr/>
          <p:nvPr/>
        </p:nvSpPr>
        <p:spPr>
          <a:xfrm rot="10800000">
            <a:off x="54329" y="440292"/>
            <a:ext cx="1136717" cy="1296439"/>
          </a:xfrm>
          <a:custGeom>
            <a:avLst/>
            <a:gdLst/>
            <a:ahLst/>
            <a:cxnLst/>
            <a:rect l="l" t="t" r="r" b="b"/>
            <a:pathLst>
              <a:path w="24667" h="28133" extrusionOk="0">
                <a:moveTo>
                  <a:pt x="24457" y="361"/>
                </a:moveTo>
                <a:lnTo>
                  <a:pt x="24457" y="27772"/>
                </a:lnTo>
                <a:lnTo>
                  <a:pt x="422" y="14066"/>
                </a:lnTo>
                <a:lnTo>
                  <a:pt x="24457" y="361"/>
                </a:lnTo>
                <a:close/>
                <a:moveTo>
                  <a:pt x="24667" y="0"/>
                </a:moveTo>
                <a:lnTo>
                  <a:pt x="1" y="14066"/>
                </a:lnTo>
                <a:lnTo>
                  <a:pt x="24667" y="28133"/>
                </a:lnTo>
                <a:lnTo>
                  <a:pt x="2466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865" name="Google Shape;23865;p108"/>
          <p:cNvSpPr/>
          <p:nvPr/>
        </p:nvSpPr>
        <p:spPr>
          <a:xfrm rot="10800000">
            <a:off x="16864" y="3249"/>
            <a:ext cx="1136717" cy="1296439"/>
          </a:xfrm>
          <a:custGeom>
            <a:avLst/>
            <a:gdLst/>
            <a:ahLst/>
            <a:cxnLst/>
            <a:rect l="l" t="t" r="r" b="b"/>
            <a:pathLst>
              <a:path w="24667" h="28133" extrusionOk="0">
                <a:moveTo>
                  <a:pt x="24457" y="360"/>
                </a:moveTo>
                <a:lnTo>
                  <a:pt x="24457" y="27771"/>
                </a:lnTo>
                <a:lnTo>
                  <a:pt x="423" y="14066"/>
                </a:lnTo>
                <a:lnTo>
                  <a:pt x="24457" y="360"/>
                </a:lnTo>
                <a:close/>
                <a:moveTo>
                  <a:pt x="24666" y="1"/>
                </a:moveTo>
                <a:lnTo>
                  <a:pt x="0" y="14066"/>
                </a:lnTo>
                <a:lnTo>
                  <a:pt x="24666" y="28132"/>
                </a:lnTo>
                <a:lnTo>
                  <a:pt x="24666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866" name="Google Shape;23866;p108"/>
          <p:cNvSpPr/>
          <p:nvPr/>
        </p:nvSpPr>
        <p:spPr>
          <a:xfrm rot="10800000">
            <a:off x="625155" y="295278"/>
            <a:ext cx="278062" cy="278108"/>
          </a:xfrm>
          <a:custGeom>
            <a:avLst/>
            <a:gdLst/>
            <a:ahLst/>
            <a:cxnLst/>
            <a:rect l="l" t="t" r="r" b="b"/>
            <a:pathLst>
              <a:path w="6034" h="6035" extrusionOk="0">
                <a:moveTo>
                  <a:pt x="3017" y="0"/>
                </a:moveTo>
                <a:cubicBezTo>
                  <a:pt x="1351" y="0"/>
                  <a:pt x="0" y="1351"/>
                  <a:pt x="0" y="3017"/>
                </a:cubicBezTo>
                <a:cubicBezTo>
                  <a:pt x="0" y="4683"/>
                  <a:pt x="1351" y="6035"/>
                  <a:pt x="3017" y="6035"/>
                </a:cubicBezTo>
                <a:cubicBezTo>
                  <a:pt x="4682" y="6035"/>
                  <a:pt x="6033" y="4683"/>
                  <a:pt x="6033" y="3017"/>
                </a:cubicBezTo>
                <a:cubicBezTo>
                  <a:pt x="6033" y="1351"/>
                  <a:pt x="4682" y="0"/>
                  <a:pt x="301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" name="Google Shape;2233;p49"/>
          <p:cNvGrpSpPr/>
          <p:nvPr/>
        </p:nvGrpSpPr>
        <p:grpSpPr>
          <a:xfrm>
            <a:off x="2919730" y="1251585"/>
            <a:ext cx="5711825" cy="3961765"/>
            <a:chOff x="939500" y="1495750"/>
            <a:chExt cx="5721250" cy="3498550"/>
          </a:xfrm>
        </p:grpSpPr>
        <p:sp>
          <p:nvSpPr>
            <p:cNvPr id="3" name="Google Shape;2234;p49"/>
            <p:cNvSpPr/>
            <p:nvPr/>
          </p:nvSpPr>
          <p:spPr>
            <a:xfrm>
              <a:off x="4207800" y="4075575"/>
              <a:ext cx="212775" cy="216550"/>
            </a:xfrm>
            <a:custGeom>
              <a:avLst/>
              <a:gdLst/>
              <a:ahLst/>
              <a:cxnLst/>
              <a:rect l="l" t="t" r="r" b="b"/>
              <a:pathLst>
                <a:path w="8511" h="8662" extrusionOk="0">
                  <a:moveTo>
                    <a:pt x="5441" y="1"/>
                  </a:moveTo>
                  <a:lnTo>
                    <a:pt x="5441" y="1520"/>
                  </a:lnTo>
                  <a:lnTo>
                    <a:pt x="4560" y="517"/>
                  </a:lnTo>
                  <a:lnTo>
                    <a:pt x="0" y="1976"/>
                  </a:lnTo>
                  <a:cubicBezTo>
                    <a:pt x="0" y="1976"/>
                    <a:pt x="2189" y="6141"/>
                    <a:pt x="3009" y="7995"/>
                  </a:cubicBezTo>
                  <a:cubicBezTo>
                    <a:pt x="3188" y="8403"/>
                    <a:pt x="3582" y="8662"/>
                    <a:pt x="4027" y="8662"/>
                  </a:cubicBezTo>
                  <a:cubicBezTo>
                    <a:pt x="4112" y="8662"/>
                    <a:pt x="4199" y="8652"/>
                    <a:pt x="4286" y="8633"/>
                  </a:cubicBezTo>
                  <a:lnTo>
                    <a:pt x="7599" y="7934"/>
                  </a:lnTo>
                  <a:cubicBezTo>
                    <a:pt x="8116" y="7812"/>
                    <a:pt x="8511" y="7326"/>
                    <a:pt x="8481" y="6779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" name="Google Shape;2235;p49"/>
            <p:cNvSpPr/>
            <p:nvPr/>
          </p:nvSpPr>
          <p:spPr>
            <a:xfrm>
              <a:off x="4346100" y="4247325"/>
              <a:ext cx="66875" cy="229500"/>
            </a:xfrm>
            <a:custGeom>
              <a:avLst/>
              <a:gdLst/>
              <a:ahLst/>
              <a:cxnLst/>
              <a:rect l="l" t="t" r="r" b="b"/>
              <a:pathLst>
                <a:path w="2675" h="9180" extrusionOk="0">
                  <a:moveTo>
                    <a:pt x="0" y="0"/>
                  </a:moveTo>
                  <a:cubicBezTo>
                    <a:pt x="0" y="365"/>
                    <a:pt x="1429" y="9179"/>
                    <a:pt x="1429" y="9179"/>
                  </a:cubicBezTo>
                  <a:lnTo>
                    <a:pt x="2675" y="9179"/>
                  </a:lnTo>
                  <a:lnTo>
                    <a:pt x="88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" name="Google Shape;2236;p49"/>
            <p:cNvSpPr/>
            <p:nvPr/>
          </p:nvSpPr>
          <p:spPr>
            <a:xfrm>
              <a:off x="4415250" y="4207800"/>
              <a:ext cx="67650" cy="269775"/>
            </a:xfrm>
            <a:custGeom>
              <a:avLst/>
              <a:gdLst/>
              <a:ahLst/>
              <a:cxnLst/>
              <a:rect l="l" t="t" r="r" b="b"/>
              <a:pathLst>
                <a:path w="2706" h="10791" extrusionOk="0">
                  <a:moveTo>
                    <a:pt x="1976" y="0"/>
                  </a:moveTo>
                  <a:cubicBezTo>
                    <a:pt x="1642" y="0"/>
                    <a:pt x="1338" y="244"/>
                    <a:pt x="1307" y="608"/>
                  </a:cubicBezTo>
                  <a:lnTo>
                    <a:pt x="0" y="10791"/>
                  </a:lnTo>
                  <a:lnTo>
                    <a:pt x="1398" y="10791"/>
                  </a:lnTo>
                  <a:lnTo>
                    <a:pt x="2645" y="760"/>
                  </a:lnTo>
                  <a:cubicBezTo>
                    <a:pt x="2705" y="396"/>
                    <a:pt x="2432" y="61"/>
                    <a:pt x="2067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" name="Google Shape;2237;p49"/>
            <p:cNvSpPr/>
            <p:nvPr/>
          </p:nvSpPr>
          <p:spPr>
            <a:xfrm>
              <a:off x="4045925" y="4549000"/>
              <a:ext cx="153525" cy="264450"/>
            </a:xfrm>
            <a:custGeom>
              <a:avLst/>
              <a:gdLst/>
              <a:ahLst/>
              <a:cxnLst/>
              <a:rect l="l" t="t" r="r" b="b"/>
              <a:pathLst>
                <a:path w="6141" h="10578" extrusionOk="0">
                  <a:moveTo>
                    <a:pt x="791" y="0"/>
                  </a:moveTo>
                  <a:cubicBezTo>
                    <a:pt x="335" y="0"/>
                    <a:pt x="1" y="365"/>
                    <a:pt x="1" y="790"/>
                  </a:cubicBezTo>
                  <a:lnTo>
                    <a:pt x="1" y="9787"/>
                  </a:lnTo>
                  <a:cubicBezTo>
                    <a:pt x="1" y="10213"/>
                    <a:pt x="335" y="10578"/>
                    <a:pt x="791" y="10578"/>
                  </a:cubicBezTo>
                  <a:lnTo>
                    <a:pt x="5320" y="10578"/>
                  </a:lnTo>
                  <a:cubicBezTo>
                    <a:pt x="5776" y="10578"/>
                    <a:pt x="6141" y="10213"/>
                    <a:pt x="6141" y="9787"/>
                  </a:cubicBezTo>
                  <a:lnTo>
                    <a:pt x="6141" y="790"/>
                  </a:lnTo>
                  <a:cubicBezTo>
                    <a:pt x="6141" y="365"/>
                    <a:pt x="5776" y="0"/>
                    <a:pt x="5320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" name="Google Shape;2238;p49"/>
            <p:cNvSpPr/>
            <p:nvPr/>
          </p:nvSpPr>
          <p:spPr>
            <a:xfrm>
              <a:off x="4071775" y="4502600"/>
              <a:ext cx="98050" cy="46425"/>
            </a:xfrm>
            <a:custGeom>
              <a:avLst/>
              <a:gdLst/>
              <a:ahLst/>
              <a:cxnLst/>
              <a:rect l="l" t="t" r="r" b="b"/>
              <a:pathLst>
                <a:path w="3922" h="1857" extrusionOk="0">
                  <a:moveTo>
                    <a:pt x="1436" y="1"/>
                  </a:moveTo>
                  <a:cubicBezTo>
                    <a:pt x="640" y="1"/>
                    <a:pt x="0" y="658"/>
                    <a:pt x="0" y="1461"/>
                  </a:cubicBezTo>
                  <a:lnTo>
                    <a:pt x="0" y="1856"/>
                  </a:lnTo>
                  <a:lnTo>
                    <a:pt x="3921" y="1856"/>
                  </a:lnTo>
                  <a:lnTo>
                    <a:pt x="3921" y="1461"/>
                  </a:lnTo>
                  <a:cubicBezTo>
                    <a:pt x="3921" y="640"/>
                    <a:pt x="3253" y="2"/>
                    <a:pt x="2432" y="2"/>
                  </a:cubicBezTo>
                  <a:lnTo>
                    <a:pt x="1490" y="2"/>
                  </a:lnTo>
                  <a:cubicBezTo>
                    <a:pt x="1472" y="1"/>
                    <a:pt x="1454" y="1"/>
                    <a:pt x="143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" name="Google Shape;2239;p49"/>
            <p:cNvSpPr/>
            <p:nvPr/>
          </p:nvSpPr>
          <p:spPr>
            <a:xfrm>
              <a:off x="4045925" y="4631825"/>
              <a:ext cx="86650" cy="107925"/>
            </a:xfrm>
            <a:custGeom>
              <a:avLst/>
              <a:gdLst/>
              <a:ahLst/>
              <a:cxnLst/>
              <a:rect l="l" t="t" r="r" b="b"/>
              <a:pathLst>
                <a:path w="3466" h="4317" extrusionOk="0">
                  <a:moveTo>
                    <a:pt x="1" y="0"/>
                  </a:moveTo>
                  <a:lnTo>
                    <a:pt x="1" y="4316"/>
                  </a:lnTo>
                  <a:lnTo>
                    <a:pt x="3466" y="4316"/>
                  </a:lnTo>
                  <a:lnTo>
                    <a:pt x="3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" name="Google Shape;2240;p49"/>
            <p:cNvSpPr/>
            <p:nvPr/>
          </p:nvSpPr>
          <p:spPr>
            <a:xfrm>
              <a:off x="4225275" y="4370425"/>
              <a:ext cx="364775" cy="443800"/>
            </a:xfrm>
            <a:custGeom>
              <a:avLst/>
              <a:gdLst/>
              <a:ahLst/>
              <a:cxnLst/>
              <a:rect l="l" t="t" r="r" b="b"/>
              <a:pathLst>
                <a:path w="14591" h="17752" extrusionOk="0">
                  <a:moveTo>
                    <a:pt x="0" y="0"/>
                  </a:moveTo>
                  <a:lnTo>
                    <a:pt x="0" y="17751"/>
                  </a:lnTo>
                  <a:lnTo>
                    <a:pt x="14590" y="17751"/>
                  </a:lnTo>
                  <a:lnTo>
                    <a:pt x="14590" y="0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" name="Google Shape;2241;p49"/>
            <p:cNvSpPr/>
            <p:nvPr/>
          </p:nvSpPr>
          <p:spPr>
            <a:xfrm>
              <a:off x="4224500" y="4367375"/>
              <a:ext cx="368575" cy="448350"/>
            </a:xfrm>
            <a:custGeom>
              <a:avLst/>
              <a:gdLst/>
              <a:ahLst/>
              <a:cxnLst/>
              <a:rect l="l" t="t" r="r" b="b"/>
              <a:pathLst>
                <a:path w="14743" h="17934" extrusionOk="0">
                  <a:moveTo>
                    <a:pt x="92" y="1"/>
                  </a:moveTo>
                  <a:lnTo>
                    <a:pt x="1" y="92"/>
                  </a:lnTo>
                  <a:lnTo>
                    <a:pt x="1" y="17934"/>
                  </a:lnTo>
                  <a:lnTo>
                    <a:pt x="92" y="17934"/>
                  </a:lnTo>
                  <a:lnTo>
                    <a:pt x="10700" y="17873"/>
                  </a:lnTo>
                  <a:lnTo>
                    <a:pt x="13588" y="17873"/>
                  </a:lnTo>
                  <a:lnTo>
                    <a:pt x="10639" y="17843"/>
                  </a:lnTo>
                  <a:lnTo>
                    <a:pt x="153" y="17782"/>
                  </a:lnTo>
                  <a:lnTo>
                    <a:pt x="153" y="17782"/>
                  </a:lnTo>
                  <a:lnTo>
                    <a:pt x="153" y="213"/>
                  </a:lnTo>
                  <a:lnTo>
                    <a:pt x="14531" y="213"/>
                  </a:lnTo>
                  <a:cubicBezTo>
                    <a:pt x="14561" y="5431"/>
                    <a:pt x="14591" y="9806"/>
                    <a:pt x="14591" y="12919"/>
                  </a:cubicBezTo>
                  <a:cubicBezTo>
                    <a:pt x="14621" y="14469"/>
                    <a:pt x="14621" y="15715"/>
                    <a:pt x="14621" y="16566"/>
                  </a:cubicBezTo>
                  <a:lnTo>
                    <a:pt x="14621" y="17873"/>
                  </a:lnTo>
                  <a:cubicBezTo>
                    <a:pt x="14621" y="17873"/>
                    <a:pt x="14682" y="17812"/>
                    <a:pt x="14682" y="17782"/>
                  </a:cubicBezTo>
                  <a:lnTo>
                    <a:pt x="14682" y="16566"/>
                  </a:lnTo>
                  <a:cubicBezTo>
                    <a:pt x="14712" y="15715"/>
                    <a:pt x="14712" y="14499"/>
                    <a:pt x="14712" y="12949"/>
                  </a:cubicBezTo>
                  <a:cubicBezTo>
                    <a:pt x="14712" y="9818"/>
                    <a:pt x="14743" y="5381"/>
                    <a:pt x="14743" y="92"/>
                  </a:cubicBezTo>
                  <a:lnTo>
                    <a:pt x="1474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" name="Google Shape;2242;p49"/>
            <p:cNvSpPr/>
            <p:nvPr/>
          </p:nvSpPr>
          <p:spPr>
            <a:xfrm>
              <a:off x="4228300" y="4392450"/>
              <a:ext cx="361750" cy="4575"/>
            </a:xfrm>
            <a:custGeom>
              <a:avLst/>
              <a:gdLst/>
              <a:ahLst/>
              <a:cxnLst/>
              <a:rect l="l" t="t" r="r" b="b"/>
              <a:pathLst>
                <a:path w="14470" h="183" extrusionOk="0">
                  <a:moveTo>
                    <a:pt x="7235" y="1"/>
                  </a:moveTo>
                  <a:cubicBezTo>
                    <a:pt x="3253" y="1"/>
                    <a:pt x="1" y="31"/>
                    <a:pt x="1" y="92"/>
                  </a:cubicBezTo>
                  <a:cubicBezTo>
                    <a:pt x="1" y="153"/>
                    <a:pt x="3253" y="183"/>
                    <a:pt x="7235" y="183"/>
                  </a:cubicBezTo>
                  <a:cubicBezTo>
                    <a:pt x="11247" y="183"/>
                    <a:pt x="14469" y="153"/>
                    <a:pt x="14469" y="92"/>
                  </a:cubicBezTo>
                  <a:cubicBezTo>
                    <a:pt x="14469" y="61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" name="Google Shape;2243;p49"/>
            <p:cNvSpPr/>
            <p:nvPr/>
          </p:nvSpPr>
          <p:spPr>
            <a:xfrm>
              <a:off x="4228300" y="4419800"/>
              <a:ext cx="361750" cy="4600"/>
            </a:xfrm>
            <a:custGeom>
              <a:avLst/>
              <a:gdLst/>
              <a:ahLst/>
              <a:cxnLst/>
              <a:rect l="l" t="t" r="r" b="b"/>
              <a:pathLst>
                <a:path w="14470" h="184" extrusionOk="0">
                  <a:moveTo>
                    <a:pt x="7235" y="1"/>
                  </a:moveTo>
                  <a:cubicBezTo>
                    <a:pt x="3253" y="1"/>
                    <a:pt x="1" y="31"/>
                    <a:pt x="1" y="92"/>
                  </a:cubicBezTo>
                  <a:cubicBezTo>
                    <a:pt x="1" y="153"/>
                    <a:pt x="3253" y="183"/>
                    <a:pt x="7235" y="183"/>
                  </a:cubicBezTo>
                  <a:cubicBezTo>
                    <a:pt x="11247" y="183"/>
                    <a:pt x="14469" y="153"/>
                    <a:pt x="14469" y="92"/>
                  </a:cubicBezTo>
                  <a:cubicBezTo>
                    <a:pt x="14469" y="62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" name="Google Shape;2244;p49"/>
            <p:cNvSpPr/>
            <p:nvPr/>
          </p:nvSpPr>
          <p:spPr>
            <a:xfrm>
              <a:off x="4228300" y="4447925"/>
              <a:ext cx="361750" cy="5350"/>
            </a:xfrm>
            <a:custGeom>
              <a:avLst/>
              <a:gdLst/>
              <a:ahLst/>
              <a:cxnLst/>
              <a:rect l="l" t="t" r="r" b="b"/>
              <a:pathLst>
                <a:path w="14470" h="214" extrusionOk="0">
                  <a:moveTo>
                    <a:pt x="7235" y="0"/>
                  </a:moveTo>
                  <a:cubicBezTo>
                    <a:pt x="3253" y="0"/>
                    <a:pt x="1" y="61"/>
                    <a:pt x="1" y="122"/>
                  </a:cubicBezTo>
                  <a:cubicBezTo>
                    <a:pt x="1" y="152"/>
                    <a:pt x="3253" y="213"/>
                    <a:pt x="7235" y="213"/>
                  </a:cubicBezTo>
                  <a:cubicBezTo>
                    <a:pt x="11247" y="213"/>
                    <a:pt x="14469" y="152"/>
                    <a:pt x="14469" y="122"/>
                  </a:cubicBezTo>
                  <a:cubicBezTo>
                    <a:pt x="14469" y="31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" name="Google Shape;2245;p49"/>
            <p:cNvSpPr/>
            <p:nvPr/>
          </p:nvSpPr>
          <p:spPr>
            <a:xfrm>
              <a:off x="4228300" y="4475275"/>
              <a:ext cx="361750" cy="5350"/>
            </a:xfrm>
            <a:custGeom>
              <a:avLst/>
              <a:gdLst/>
              <a:ahLst/>
              <a:cxnLst/>
              <a:rect l="l" t="t" r="r" b="b"/>
              <a:pathLst>
                <a:path w="14470" h="214" extrusionOk="0">
                  <a:moveTo>
                    <a:pt x="7235" y="1"/>
                  </a:moveTo>
                  <a:cubicBezTo>
                    <a:pt x="3253" y="1"/>
                    <a:pt x="1" y="61"/>
                    <a:pt x="1" y="92"/>
                  </a:cubicBezTo>
                  <a:cubicBezTo>
                    <a:pt x="1" y="153"/>
                    <a:pt x="3253" y="213"/>
                    <a:pt x="7235" y="213"/>
                  </a:cubicBezTo>
                  <a:cubicBezTo>
                    <a:pt x="11247" y="213"/>
                    <a:pt x="14469" y="153"/>
                    <a:pt x="14469" y="92"/>
                  </a:cubicBezTo>
                  <a:cubicBezTo>
                    <a:pt x="14469" y="61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" name="Google Shape;2246;p49"/>
            <p:cNvSpPr/>
            <p:nvPr/>
          </p:nvSpPr>
          <p:spPr>
            <a:xfrm>
              <a:off x="4228300" y="4503400"/>
              <a:ext cx="361750" cy="4575"/>
            </a:xfrm>
            <a:custGeom>
              <a:avLst/>
              <a:gdLst/>
              <a:ahLst/>
              <a:cxnLst/>
              <a:rect l="l" t="t" r="r" b="b"/>
              <a:pathLst>
                <a:path w="14470" h="183" extrusionOk="0">
                  <a:moveTo>
                    <a:pt x="7235" y="0"/>
                  </a:moveTo>
                  <a:cubicBezTo>
                    <a:pt x="3253" y="0"/>
                    <a:pt x="1" y="31"/>
                    <a:pt x="1" y="92"/>
                  </a:cubicBezTo>
                  <a:cubicBezTo>
                    <a:pt x="1" y="152"/>
                    <a:pt x="3253" y="183"/>
                    <a:pt x="7235" y="183"/>
                  </a:cubicBezTo>
                  <a:cubicBezTo>
                    <a:pt x="11247" y="183"/>
                    <a:pt x="14469" y="152"/>
                    <a:pt x="14469" y="92"/>
                  </a:cubicBezTo>
                  <a:cubicBezTo>
                    <a:pt x="14469" y="31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" name="Google Shape;2247;p49"/>
            <p:cNvSpPr/>
            <p:nvPr/>
          </p:nvSpPr>
          <p:spPr>
            <a:xfrm>
              <a:off x="4228300" y="4530750"/>
              <a:ext cx="361750" cy="5350"/>
            </a:xfrm>
            <a:custGeom>
              <a:avLst/>
              <a:gdLst/>
              <a:ahLst/>
              <a:cxnLst/>
              <a:rect l="l" t="t" r="r" b="b"/>
              <a:pathLst>
                <a:path w="14470" h="214" extrusionOk="0">
                  <a:moveTo>
                    <a:pt x="7235" y="1"/>
                  </a:moveTo>
                  <a:cubicBezTo>
                    <a:pt x="3253" y="1"/>
                    <a:pt x="1" y="61"/>
                    <a:pt x="1" y="92"/>
                  </a:cubicBezTo>
                  <a:cubicBezTo>
                    <a:pt x="1" y="153"/>
                    <a:pt x="3253" y="213"/>
                    <a:pt x="7235" y="213"/>
                  </a:cubicBezTo>
                  <a:cubicBezTo>
                    <a:pt x="11247" y="213"/>
                    <a:pt x="14469" y="153"/>
                    <a:pt x="14469" y="92"/>
                  </a:cubicBezTo>
                  <a:cubicBezTo>
                    <a:pt x="14469" y="61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" name="Google Shape;2248;p49"/>
            <p:cNvSpPr/>
            <p:nvPr/>
          </p:nvSpPr>
          <p:spPr>
            <a:xfrm>
              <a:off x="4228300" y="4558875"/>
              <a:ext cx="361750" cy="4575"/>
            </a:xfrm>
            <a:custGeom>
              <a:avLst/>
              <a:gdLst/>
              <a:ahLst/>
              <a:cxnLst/>
              <a:rect l="l" t="t" r="r" b="b"/>
              <a:pathLst>
                <a:path w="14470" h="183" extrusionOk="0">
                  <a:moveTo>
                    <a:pt x="7235" y="0"/>
                  </a:moveTo>
                  <a:cubicBezTo>
                    <a:pt x="3253" y="0"/>
                    <a:pt x="1" y="31"/>
                    <a:pt x="1" y="91"/>
                  </a:cubicBezTo>
                  <a:cubicBezTo>
                    <a:pt x="1" y="152"/>
                    <a:pt x="3253" y="183"/>
                    <a:pt x="7235" y="183"/>
                  </a:cubicBezTo>
                  <a:cubicBezTo>
                    <a:pt x="11247" y="183"/>
                    <a:pt x="14469" y="152"/>
                    <a:pt x="14469" y="91"/>
                  </a:cubicBezTo>
                  <a:cubicBezTo>
                    <a:pt x="14469" y="31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" name="Google Shape;2249;p49"/>
            <p:cNvSpPr/>
            <p:nvPr/>
          </p:nvSpPr>
          <p:spPr>
            <a:xfrm>
              <a:off x="4228300" y="4586225"/>
              <a:ext cx="361750" cy="5350"/>
            </a:xfrm>
            <a:custGeom>
              <a:avLst/>
              <a:gdLst/>
              <a:ahLst/>
              <a:cxnLst/>
              <a:rect l="l" t="t" r="r" b="b"/>
              <a:pathLst>
                <a:path w="14470" h="214" extrusionOk="0">
                  <a:moveTo>
                    <a:pt x="7235" y="0"/>
                  </a:moveTo>
                  <a:cubicBezTo>
                    <a:pt x="3253" y="0"/>
                    <a:pt x="1" y="31"/>
                    <a:pt x="1" y="92"/>
                  </a:cubicBezTo>
                  <a:cubicBezTo>
                    <a:pt x="1" y="152"/>
                    <a:pt x="3253" y="213"/>
                    <a:pt x="7235" y="213"/>
                  </a:cubicBezTo>
                  <a:cubicBezTo>
                    <a:pt x="11247" y="213"/>
                    <a:pt x="14469" y="152"/>
                    <a:pt x="14469" y="92"/>
                  </a:cubicBezTo>
                  <a:cubicBezTo>
                    <a:pt x="14469" y="61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" name="Google Shape;2250;p49"/>
            <p:cNvSpPr/>
            <p:nvPr/>
          </p:nvSpPr>
          <p:spPr>
            <a:xfrm>
              <a:off x="4228300" y="4614350"/>
              <a:ext cx="361750" cy="4575"/>
            </a:xfrm>
            <a:custGeom>
              <a:avLst/>
              <a:gdLst/>
              <a:ahLst/>
              <a:cxnLst/>
              <a:rect l="l" t="t" r="r" b="b"/>
              <a:pathLst>
                <a:path w="14470" h="183" extrusionOk="0">
                  <a:moveTo>
                    <a:pt x="7235" y="0"/>
                  </a:moveTo>
                  <a:cubicBezTo>
                    <a:pt x="3253" y="0"/>
                    <a:pt x="1" y="30"/>
                    <a:pt x="1" y="91"/>
                  </a:cubicBezTo>
                  <a:cubicBezTo>
                    <a:pt x="1" y="152"/>
                    <a:pt x="3253" y="182"/>
                    <a:pt x="7235" y="182"/>
                  </a:cubicBezTo>
                  <a:cubicBezTo>
                    <a:pt x="11247" y="182"/>
                    <a:pt x="14469" y="152"/>
                    <a:pt x="14469" y="91"/>
                  </a:cubicBezTo>
                  <a:cubicBezTo>
                    <a:pt x="14469" y="30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" name="Google Shape;2251;p49"/>
            <p:cNvSpPr/>
            <p:nvPr/>
          </p:nvSpPr>
          <p:spPr>
            <a:xfrm>
              <a:off x="4228300" y="4641700"/>
              <a:ext cx="361750" cy="5350"/>
            </a:xfrm>
            <a:custGeom>
              <a:avLst/>
              <a:gdLst/>
              <a:ahLst/>
              <a:cxnLst/>
              <a:rect l="l" t="t" r="r" b="b"/>
              <a:pathLst>
                <a:path w="14470" h="214" extrusionOk="0">
                  <a:moveTo>
                    <a:pt x="7235" y="0"/>
                  </a:moveTo>
                  <a:cubicBezTo>
                    <a:pt x="3253" y="0"/>
                    <a:pt x="1" y="31"/>
                    <a:pt x="1" y="92"/>
                  </a:cubicBezTo>
                  <a:cubicBezTo>
                    <a:pt x="1" y="152"/>
                    <a:pt x="3253" y="213"/>
                    <a:pt x="7235" y="213"/>
                  </a:cubicBezTo>
                  <a:cubicBezTo>
                    <a:pt x="11247" y="213"/>
                    <a:pt x="14469" y="152"/>
                    <a:pt x="14469" y="92"/>
                  </a:cubicBezTo>
                  <a:cubicBezTo>
                    <a:pt x="14469" y="61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" name="Google Shape;2252;p49"/>
            <p:cNvSpPr/>
            <p:nvPr/>
          </p:nvSpPr>
          <p:spPr>
            <a:xfrm>
              <a:off x="4228300" y="4669800"/>
              <a:ext cx="361750" cy="4600"/>
            </a:xfrm>
            <a:custGeom>
              <a:avLst/>
              <a:gdLst/>
              <a:ahLst/>
              <a:cxnLst/>
              <a:rect l="l" t="t" r="r" b="b"/>
              <a:pathLst>
                <a:path w="14470" h="184" extrusionOk="0">
                  <a:moveTo>
                    <a:pt x="7235" y="1"/>
                  </a:moveTo>
                  <a:cubicBezTo>
                    <a:pt x="3253" y="1"/>
                    <a:pt x="1" y="31"/>
                    <a:pt x="1" y="92"/>
                  </a:cubicBezTo>
                  <a:cubicBezTo>
                    <a:pt x="1" y="153"/>
                    <a:pt x="3253" y="183"/>
                    <a:pt x="7235" y="183"/>
                  </a:cubicBezTo>
                  <a:cubicBezTo>
                    <a:pt x="11247" y="183"/>
                    <a:pt x="14469" y="153"/>
                    <a:pt x="14469" y="92"/>
                  </a:cubicBezTo>
                  <a:cubicBezTo>
                    <a:pt x="14469" y="31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" name="Google Shape;2253;p49"/>
            <p:cNvSpPr/>
            <p:nvPr/>
          </p:nvSpPr>
          <p:spPr>
            <a:xfrm>
              <a:off x="4228300" y="4697175"/>
              <a:ext cx="361750" cy="5325"/>
            </a:xfrm>
            <a:custGeom>
              <a:avLst/>
              <a:gdLst/>
              <a:ahLst/>
              <a:cxnLst/>
              <a:rect l="l" t="t" r="r" b="b"/>
              <a:pathLst>
                <a:path w="14470" h="213" extrusionOk="0">
                  <a:moveTo>
                    <a:pt x="7235" y="0"/>
                  </a:moveTo>
                  <a:cubicBezTo>
                    <a:pt x="3253" y="0"/>
                    <a:pt x="1" y="61"/>
                    <a:pt x="1" y="91"/>
                  </a:cubicBezTo>
                  <a:cubicBezTo>
                    <a:pt x="1" y="152"/>
                    <a:pt x="3253" y="213"/>
                    <a:pt x="7235" y="213"/>
                  </a:cubicBezTo>
                  <a:cubicBezTo>
                    <a:pt x="11247" y="213"/>
                    <a:pt x="14469" y="152"/>
                    <a:pt x="14469" y="91"/>
                  </a:cubicBezTo>
                  <a:cubicBezTo>
                    <a:pt x="14469" y="61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" name="Google Shape;2254;p49"/>
            <p:cNvSpPr/>
            <p:nvPr/>
          </p:nvSpPr>
          <p:spPr>
            <a:xfrm>
              <a:off x="4228300" y="4725275"/>
              <a:ext cx="361750" cy="4600"/>
            </a:xfrm>
            <a:custGeom>
              <a:avLst/>
              <a:gdLst/>
              <a:ahLst/>
              <a:cxnLst/>
              <a:rect l="l" t="t" r="r" b="b"/>
              <a:pathLst>
                <a:path w="14470" h="184" extrusionOk="0">
                  <a:moveTo>
                    <a:pt x="7235" y="1"/>
                  </a:moveTo>
                  <a:cubicBezTo>
                    <a:pt x="3253" y="1"/>
                    <a:pt x="1" y="31"/>
                    <a:pt x="1" y="92"/>
                  </a:cubicBezTo>
                  <a:cubicBezTo>
                    <a:pt x="1" y="153"/>
                    <a:pt x="3253" y="183"/>
                    <a:pt x="7235" y="183"/>
                  </a:cubicBezTo>
                  <a:cubicBezTo>
                    <a:pt x="11247" y="183"/>
                    <a:pt x="14469" y="153"/>
                    <a:pt x="14469" y="92"/>
                  </a:cubicBezTo>
                  <a:cubicBezTo>
                    <a:pt x="14469" y="31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" name="Google Shape;2255;p49"/>
            <p:cNvSpPr/>
            <p:nvPr/>
          </p:nvSpPr>
          <p:spPr>
            <a:xfrm>
              <a:off x="4228300" y="4752650"/>
              <a:ext cx="361750" cy="5325"/>
            </a:xfrm>
            <a:custGeom>
              <a:avLst/>
              <a:gdLst/>
              <a:ahLst/>
              <a:cxnLst/>
              <a:rect l="l" t="t" r="r" b="b"/>
              <a:pathLst>
                <a:path w="14470" h="213" extrusionOk="0">
                  <a:moveTo>
                    <a:pt x="7235" y="0"/>
                  </a:moveTo>
                  <a:cubicBezTo>
                    <a:pt x="3253" y="0"/>
                    <a:pt x="1" y="61"/>
                    <a:pt x="1" y="91"/>
                  </a:cubicBezTo>
                  <a:cubicBezTo>
                    <a:pt x="1" y="152"/>
                    <a:pt x="3253" y="213"/>
                    <a:pt x="7235" y="213"/>
                  </a:cubicBezTo>
                  <a:cubicBezTo>
                    <a:pt x="11247" y="213"/>
                    <a:pt x="14469" y="152"/>
                    <a:pt x="14469" y="91"/>
                  </a:cubicBezTo>
                  <a:cubicBezTo>
                    <a:pt x="14469" y="30"/>
                    <a:pt x="11247" y="0"/>
                    <a:pt x="723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" name="Google Shape;2256;p49"/>
            <p:cNvSpPr/>
            <p:nvPr/>
          </p:nvSpPr>
          <p:spPr>
            <a:xfrm>
              <a:off x="4228300" y="4780750"/>
              <a:ext cx="361750" cy="4600"/>
            </a:xfrm>
            <a:custGeom>
              <a:avLst/>
              <a:gdLst/>
              <a:ahLst/>
              <a:cxnLst/>
              <a:rect l="l" t="t" r="r" b="b"/>
              <a:pathLst>
                <a:path w="14470" h="184" extrusionOk="0">
                  <a:moveTo>
                    <a:pt x="7235" y="1"/>
                  </a:moveTo>
                  <a:cubicBezTo>
                    <a:pt x="3253" y="1"/>
                    <a:pt x="1" y="31"/>
                    <a:pt x="1" y="92"/>
                  </a:cubicBezTo>
                  <a:cubicBezTo>
                    <a:pt x="1" y="153"/>
                    <a:pt x="3253" y="183"/>
                    <a:pt x="7235" y="183"/>
                  </a:cubicBezTo>
                  <a:cubicBezTo>
                    <a:pt x="11247" y="183"/>
                    <a:pt x="14469" y="153"/>
                    <a:pt x="14469" y="92"/>
                  </a:cubicBezTo>
                  <a:cubicBezTo>
                    <a:pt x="14469" y="31"/>
                    <a:pt x="11247" y="1"/>
                    <a:pt x="723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" name="Google Shape;2257;p49"/>
            <p:cNvSpPr/>
            <p:nvPr/>
          </p:nvSpPr>
          <p:spPr>
            <a:xfrm>
              <a:off x="4280750" y="4533025"/>
              <a:ext cx="253825" cy="110975"/>
            </a:xfrm>
            <a:custGeom>
              <a:avLst/>
              <a:gdLst/>
              <a:ahLst/>
              <a:cxnLst/>
              <a:rect l="l" t="t" r="r" b="b"/>
              <a:pathLst>
                <a:path w="10153" h="4439" extrusionOk="0">
                  <a:moveTo>
                    <a:pt x="0" y="1"/>
                  </a:moveTo>
                  <a:lnTo>
                    <a:pt x="0" y="4439"/>
                  </a:lnTo>
                  <a:lnTo>
                    <a:pt x="10152" y="4439"/>
                  </a:lnTo>
                  <a:lnTo>
                    <a:pt x="10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" name="Google Shape;2258;p49"/>
            <p:cNvSpPr/>
            <p:nvPr/>
          </p:nvSpPr>
          <p:spPr>
            <a:xfrm>
              <a:off x="4279225" y="4529350"/>
              <a:ext cx="258375" cy="116175"/>
            </a:xfrm>
            <a:custGeom>
              <a:avLst/>
              <a:gdLst/>
              <a:ahLst/>
              <a:cxnLst/>
              <a:rect l="l" t="t" r="r" b="b"/>
              <a:pathLst>
                <a:path w="10335" h="4647" extrusionOk="0">
                  <a:moveTo>
                    <a:pt x="144" y="1"/>
                  </a:moveTo>
                  <a:cubicBezTo>
                    <a:pt x="137" y="1"/>
                    <a:pt x="0" y="117"/>
                    <a:pt x="0" y="117"/>
                  </a:cubicBezTo>
                  <a:lnTo>
                    <a:pt x="0" y="4646"/>
                  </a:lnTo>
                  <a:lnTo>
                    <a:pt x="92" y="4646"/>
                  </a:lnTo>
                  <a:lnTo>
                    <a:pt x="7417" y="4586"/>
                  </a:lnTo>
                  <a:lnTo>
                    <a:pt x="9514" y="4555"/>
                  </a:lnTo>
                  <a:lnTo>
                    <a:pt x="7356" y="4555"/>
                  </a:lnTo>
                  <a:lnTo>
                    <a:pt x="183" y="4495"/>
                  </a:lnTo>
                  <a:lnTo>
                    <a:pt x="183" y="4495"/>
                  </a:lnTo>
                  <a:lnTo>
                    <a:pt x="183" y="269"/>
                  </a:lnTo>
                  <a:lnTo>
                    <a:pt x="183" y="269"/>
                  </a:lnTo>
                  <a:lnTo>
                    <a:pt x="10155" y="239"/>
                  </a:lnTo>
                  <a:lnTo>
                    <a:pt x="10155" y="239"/>
                  </a:lnTo>
                  <a:cubicBezTo>
                    <a:pt x="10184" y="1564"/>
                    <a:pt x="10213" y="2627"/>
                    <a:pt x="10213" y="3400"/>
                  </a:cubicBezTo>
                  <a:lnTo>
                    <a:pt x="10213" y="4586"/>
                  </a:lnTo>
                  <a:cubicBezTo>
                    <a:pt x="10244" y="4494"/>
                    <a:pt x="10244" y="4373"/>
                    <a:pt x="10274" y="4251"/>
                  </a:cubicBezTo>
                  <a:cubicBezTo>
                    <a:pt x="10274" y="4038"/>
                    <a:pt x="10274" y="3765"/>
                    <a:pt x="10274" y="3370"/>
                  </a:cubicBezTo>
                  <a:cubicBezTo>
                    <a:pt x="10304" y="2579"/>
                    <a:pt x="10335" y="1485"/>
                    <a:pt x="10335" y="117"/>
                  </a:cubicBezTo>
                  <a:lnTo>
                    <a:pt x="10335" y="26"/>
                  </a:lnTo>
                  <a:lnTo>
                    <a:pt x="122" y="26"/>
                  </a:lnTo>
                  <a:cubicBezTo>
                    <a:pt x="140" y="8"/>
                    <a:pt x="146" y="1"/>
                    <a:pt x="14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" name="Google Shape;2259;p49"/>
            <p:cNvSpPr/>
            <p:nvPr/>
          </p:nvSpPr>
          <p:spPr>
            <a:xfrm>
              <a:off x="4326325" y="4576525"/>
              <a:ext cx="155800" cy="5175"/>
            </a:xfrm>
            <a:custGeom>
              <a:avLst/>
              <a:gdLst/>
              <a:ahLst/>
              <a:cxnLst/>
              <a:rect l="l" t="t" r="r" b="b"/>
              <a:pathLst>
                <a:path w="6232" h="207" extrusionOk="0">
                  <a:moveTo>
                    <a:pt x="3116" y="1"/>
                  </a:moveTo>
                  <a:cubicBezTo>
                    <a:pt x="2075" y="1"/>
                    <a:pt x="1034" y="39"/>
                    <a:pt x="1" y="115"/>
                  </a:cubicBezTo>
                  <a:cubicBezTo>
                    <a:pt x="1034" y="176"/>
                    <a:pt x="2075" y="206"/>
                    <a:pt x="3116" y="206"/>
                  </a:cubicBezTo>
                  <a:cubicBezTo>
                    <a:pt x="4158" y="206"/>
                    <a:pt x="5199" y="176"/>
                    <a:pt x="6232" y="115"/>
                  </a:cubicBezTo>
                  <a:cubicBezTo>
                    <a:pt x="5199" y="39"/>
                    <a:pt x="4158" y="1"/>
                    <a:pt x="311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" name="Google Shape;2260;p49"/>
            <p:cNvSpPr/>
            <p:nvPr/>
          </p:nvSpPr>
          <p:spPr>
            <a:xfrm>
              <a:off x="4326325" y="4599325"/>
              <a:ext cx="155800" cy="5150"/>
            </a:xfrm>
            <a:custGeom>
              <a:avLst/>
              <a:gdLst/>
              <a:ahLst/>
              <a:cxnLst/>
              <a:rect l="l" t="t" r="r" b="b"/>
              <a:pathLst>
                <a:path w="6232" h="206" extrusionOk="0">
                  <a:moveTo>
                    <a:pt x="3116" y="1"/>
                  </a:moveTo>
                  <a:cubicBezTo>
                    <a:pt x="2075" y="1"/>
                    <a:pt x="1034" y="39"/>
                    <a:pt x="1" y="115"/>
                  </a:cubicBezTo>
                  <a:cubicBezTo>
                    <a:pt x="1034" y="176"/>
                    <a:pt x="2075" y="206"/>
                    <a:pt x="3116" y="206"/>
                  </a:cubicBezTo>
                  <a:cubicBezTo>
                    <a:pt x="4158" y="206"/>
                    <a:pt x="5199" y="176"/>
                    <a:pt x="6232" y="115"/>
                  </a:cubicBezTo>
                  <a:cubicBezTo>
                    <a:pt x="5199" y="39"/>
                    <a:pt x="4158" y="1"/>
                    <a:pt x="311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" name="Google Shape;2261;p49"/>
            <p:cNvSpPr/>
            <p:nvPr/>
          </p:nvSpPr>
          <p:spPr>
            <a:xfrm>
              <a:off x="4226800" y="4368900"/>
              <a:ext cx="363250" cy="90550"/>
            </a:xfrm>
            <a:custGeom>
              <a:avLst/>
              <a:gdLst/>
              <a:ahLst/>
              <a:cxnLst/>
              <a:rect l="l" t="t" r="r" b="b"/>
              <a:pathLst>
                <a:path w="14530" h="3622" extrusionOk="0">
                  <a:moveTo>
                    <a:pt x="14529" y="0"/>
                  </a:moveTo>
                  <a:lnTo>
                    <a:pt x="122" y="152"/>
                  </a:lnTo>
                  <a:cubicBezTo>
                    <a:pt x="0" y="608"/>
                    <a:pt x="486" y="1064"/>
                    <a:pt x="973" y="1125"/>
                  </a:cubicBezTo>
                  <a:cubicBezTo>
                    <a:pt x="1054" y="1130"/>
                    <a:pt x="1135" y="1133"/>
                    <a:pt x="1216" y="1133"/>
                  </a:cubicBezTo>
                  <a:cubicBezTo>
                    <a:pt x="1620" y="1133"/>
                    <a:pt x="2021" y="1069"/>
                    <a:pt x="2401" y="943"/>
                  </a:cubicBezTo>
                  <a:cubicBezTo>
                    <a:pt x="2556" y="894"/>
                    <a:pt x="2715" y="870"/>
                    <a:pt x="2871" y="870"/>
                  </a:cubicBezTo>
                  <a:cubicBezTo>
                    <a:pt x="3205" y="870"/>
                    <a:pt x="3530" y="979"/>
                    <a:pt x="3800" y="1186"/>
                  </a:cubicBezTo>
                  <a:cubicBezTo>
                    <a:pt x="4164" y="1550"/>
                    <a:pt x="4134" y="2128"/>
                    <a:pt x="4225" y="2614"/>
                  </a:cubicBezTo>
                  <a:cubicBezTo>
                    <a:pt x="4283" y="3077"/>
                    <a:pt x="4588" y="3622"/>
                    <a:pt x="5062" y="3622"/>
                  </a:cubicBezTo>
                  <a:cubicBezTo>
                    <a:pt x="5087" y="3622"/>
                    <a:pt x="5112" y="3620"/>
                    <a:pt x="5137" y="3617"/>
                  </a:cubicBezTo>
                  <a:cubicBezTo>
                    <a:pt x="5502" y="3526"/>
                    <a:pt x="5775" y="3222"/>
                    <a:pt x="5806" y="2857"/>
                  </a:cubicBezTo>
                  <a:cubicBezTo>
                    <a:pt x="5836" y="2462"/>
                    <a:pt x="5897" y="2098"/>
                    <a:pt x="5988" y="1763"/>
                  </a:cubicBezTo>
                  <a:cubicBezTo>
                    <a:pt x="6070" y="1409"/>
                    <a:pt x="6372" y="1176"/>
                    <a:pt x="6719" y="1176"/>
                  </a:cubicBezTo>
                  <a:cubicBezTo>
                    <a:pt x="6758" y="1176"/>
                    <a:pt x="6799" y="1179"/>
                    <a:pt x="6839" y="1186"/>
                  </a:cubicBezTo>
                  <a:cubicBezTo>
                    <a:pt x="7317" y="1335"/>
                    <a:pt x="7472" y="2159"/>
                    <a:pt x="7967" y="2159"/>
                  </a:cubicBezTo>
                  <a:cubicBezTo>
                    <a:pt x="7976" y="2159"/>
                    <a:pt x="7985" y="2159"/>
                    <a:pt x="7994" y="2158"/>
                  </a:cubicBezTo>
                  <a:cubicBezTo>
                    <a:pt x="8541" y="2158"/>
                    <a:pt x="8572" y="1459"/>
                    <a:pt x="8906" y="1095"/>
                  </a:cubicBezTo>
                  <a:cubicBezTo>
                    <a:pt x="9100" y="925"/>
                    <a:pt x="9351" y="833"/>
                    <a:pt x="9614" y="833"/>
                  </a:cubicBezTo>
                  <a:cubicBezTo>
                    <a:pt x="9681" y="833"/>
                    <a:pt x="9750" y="839"/>
                    <a:pt x="9818" y="851"/>
                  </a:cubicBezTo>
                  <a:cubicBezTo>
                    <a:pt x="10152" y="912"/>
                    <a:pt x="10456" y="1003"/>
                    <a:pt x="10791" y="1095"/>
                  </a:cubicBezTo>
                  <a:cubicBezTo>
                    <a:pt x="11093" y="1170"/>
                    <a:pt x="11400" y="1207"/>
                    <a:pt x="11705" y="1207"/>
                  </a:cubicBezTo>
                  <a:cubicBezTo>
                    <a:pt x="12751" y="1207"/>
                    <a:pt x="13776" y="777"/>
                    <a:pt x="14529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" name="Google Shape;2262;p49"/>
            <p:cNvSpPr/>
            <p:nvPr/>
          </p:nvSpPr>
          <p:spPr>
            <a:xfrm>
              <a:off x="939500" y="4814200"/>
              <a:ext cx="5721250" cy="4575"/>
            </a:xfrm>
            <a:custGeom>
              <a:avLst/>
              <a:gdLst/>
              <a:ahLst/>
              <a:cxnLst/>
              <a:rect l="l" t="t" r="r" b="b"/>
              <a:pathLst>
                <a:path w="228850" h="183" extrusionOk="0">
                  <a:moveTo>
                    <a:pt x="114440" y="0"/>
                  </a:moveTo>
                  <a:cubicBezTo>
                    <a:pt x="51217" y="0"/>
                    <a:pt x="0" y="31"/>
                    <a:pt x="0" y="91"/>
                  </a:cubicBezTo>
                  <a:cubicBezTo>
                    <a:pt x="0" y="152"/>
                    <a:pt x="51247" y="182"/>
                    <a:pt x="114440" y="182"/>
                  </a:cubicBezTo>
                  <a:cubicBezTo>
                    <a:pt x="177602" y="182"/>
                    <a:pt x="228849" y="152"/>
                    <a:pt x="228849" y="91"/>
                  </a:cubicBezTo>
                  <a:cubicBezTo>
                    <a:pt x="228849" y="31"/>
                    <a:pt x="177633" y="0"/>
                    <a:pt x="11444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" name="Google Shape;2263;p49"/>
            <p:cNvSpPr/>
            <p:nvPr/>
          </p:nvSpPr>
          <p:spPr>
            <a:xfrm>
              <a:off x="3342275" y="4302775"/>
              <a:ext cx="838175" cy="108700"/>
            </a:xfrm>
            <a:custGeom>
              <a:avLst/>
              <a:gdLst/>
              <a:ahLst/>
              <a:cxnLst/>
              <a:rect l="l" t="t" r="r" b="b"/>
              <a:pathLst>
                <a:path w="33527" h="4348" extrusionOk="0">
                  <a:moveTo>
                    <a:pt x="2098" y="1"/>
                  </a:moveTo>
                  <a:cubicBezTo>
                    <a:pt x="943" y="1"/>
                    <a:pt x="0" y="943"/>
                    <a:pt x="0" y="2098"/>
                  </a:cubicBezTo>
                  <a:lnTo>
                    <a:pt x="0" y="2250"/>
                  </a:lnTo>
                  <a:cubicBezTo>
                    <a:pt x="0" y="3436"/>
                    <a:pt x="943" y="4347"/>
                    <a:pt x="2098" y="4347"/>
                  </a:cubicBezTo>
                  <a:lnTo>
                    <a:pt x="31430" y="4347"/>
                  </a:lnTo>
                  <a:cubicBezTo>
                    <a:pt x="32585" y="4347"/>
                    <a:pt x="33527" y="3436"/>
                    <a:pt x="33527" y="2250"/>
                  </a:cubicBezTo>
                  <a:lnTo>
                    <a:pt x="33527" y="2098"/>
                  </a:lnTo>
                  <a:cubicBezTo>
                    <a:pt x="33527" y="943"/>
                    <a:pt x="32585" y="1"/>
                    <a:pt x="3143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" name="Google Shape;2264;p49"/>
            <p:cNvSpPr/>
            <p:nvPr/>
          </p:nvSpPr>
          <p:spPr>
            <a:xfrm>
              <a:off x="3543650" y="4476800"/>
              <a:ext cx="452150" cy="120075"/>
            </a:xfrm>
            <a:custGeom>
              <a:avLst/>
              <a:gdLst/>
              <a:ahLst/>
              <a:cxnLst/>
              <a:rect l="l" t="t" r="r" b="b"/>
              <a:pathLst>
                <a:path w="18086" h="4803" extrusionOk="0">
                  <a:moveTo>
                    <a:pt x="0" y="0"/>
                  </a:moveTo>
                  <a:cubicBezTo>
                    <a:pt x="0" y="0"/>
                    <a:pt x="1338" y="4803"/>
                    <a:pt x="8663" y="4803"/>
                  </a:cubicBezTo>
                  <a:cubicBezTo>
                    <a:pt x="15684" y="4803"/>
                    <a:pt x="18086" y="0"/>
                    <a:pt x="1808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" name="Google Shape;2265;p49"/>
            <p:cNvSpPr/>
            <p:nvPr/>
          </p:nvSpPr>
          <p:spPr>
            <a:xfrm>
              <a:off x="5553550" y="1714525"/>
              <a:ext cx="247750" cy="351675"/>
            </a:xfrm>
            <a:custGeom>
              <a:avLst/>
              <a:gdLst/>
              <a:ahLst/>
              <a:cxnLst/>
              <a:rect l="l" t="t" r="r" b="b"/>
              <a:pathLst>
                <a:path w="9910" h="14067" extrusionOk="0">
                  <a:moveTo>
                    <a:pt x="4504" y="0"/>
                  </a:moveTo>
                  <a:cubicBezTo>
                    <a:pt x="3705" y="0"/>
                    <a:pt x="2913" y="288"/>
                    <a:pt x="2372" y="885"/>
                  </a:cubicBezTo>
                  <a:lnTo>
                    <a:pt x="1794" y="2314"/>
                  </a:lnTo>
                  <a:cubicBezTo>
                    <a:pt x="1673" y="4806"/>
                    <a:pt x="1217" y="7268"/>
                    <a:pt x="457" y="9669"/>
                  </a:cubicBezTo>
                  <a:cubicBezTo>
                    <a:pt x="244" y="10308"/>
                    <a:pt x="1" y="10976"/>
                    <a:pt x="153" y="11645"/>
                  </a:cubicBezTo>
                  <a:cubicBezTo>
                    <a:pt x="335" y="12435"/>
                    <a:pt x="1034" y="13013"/>
                    <a:pt x="1764" y="13378"/>
                  </a:cubicBezTo>
                  <a:cubicBezTo>
                    <a:pt x="2205" y="13637"/>
                    <a:pt x="2735" y="13786"/>
                    <a:pt x="3259" y="13786"/>
                  </a:cubicBezTo>
                  <a:cubicBezTo>
                    <a:pt x="3349" y="13786"/>
                    <a:pt x="3438" y="13782"/>
                    <a:pt x="3527" y="13773"/>
                  </a:cubicBezTo>
                  <a:cubicBezTo>
                    <a:pt x="4135" y="13712"/>
                    <a:pt x="4682" y="13317"/>
                    <a:pt x="4895" y="12709"/>
                  </a:cubicBezTo>
                  <a:cubicBezTo>
                    <a:pt x="4895" y="12800"/>
                    <a:pt x="4925" y="12891"/>
                    <a:pt x="4955" y="12982"/>
                  </a:cubicBezTo>
                  <a:cubicBezTo>
                    <a:pt x="5209" y="13742"/>
                    <a:pt x="5798" y="14066"/>
                    <a:pt x="6394" y="14066"/>
                  </a:cubicBezTo>
                  <a:cubicBezTo>
                    <a:pt x="7372" y="14066"/>
                    <a:pt x="8369" y="13195"/>
                    <a:pt x="7934" y="11949"/>
                  </a:cubicBezTo>
                  <a:lnTo>
                    <a:pt x="7934" y="11949"/>
                  </a:lnTo>
                  <a:cubicBezTo>
                    <a:pt x="8094" y="12005"/>
                    <a:pt x="8263" y="12033"/>
                    <a:pt x="8432" y="12033"/>
                  </a:cubicBezTo>
                  <a:cubicBezTo>
                    <a:pt x="8810" y="12033"/>
                    <a:pt x="9191" y="11897"/>
                    <a:pt x="9484" y="11645"/>
                  </a:cubicBezTo>
                  <a:cubicBezTo>
                    <a:pt x="9880" y="11220"/>
                    <a:pt x="9910" y="10581"/>
                    <a:pt x="9576" y="10125"/>
                  </a:cubicBezTo>
                  <a:cubicBezTo>
                    <a:pt x="9332" y="9943"/>
                    <a:pt x="9089" y="9761"/>
                    <a:pt x="8846" y="9609"/>
                  </a:cubicBezTo>
                  <a:cubicBezTo>
                    <a:pt x="8208" y="9031"/>
                    <a:pt x="8269" y="8058"/>
                    <a:pt x="8390" y="7207"/>
                  </a:cubicBezTo>
                  <a:cubicBezTo>
                    <a:pt x="8573" y="5931"/>
                    <a:pt x="8512" y="4624"/>
                    <a:pt x="8238" y="3347"/>
                  </a:cubicBezTo>
                  <a:cubicBezTo>
                    <a:pt x="7934" y="2070"/>
                    <a:pt x="7114" y="976"/>
                    <a:pt x="5959" y="338"/>
                  </a:cubicBezTo>
                  <a:cubicBezTo>
                    <a:pt x="5512" y="115"/>
                    <a:pt x="5007" y="0"/>
                    <a:pt x="450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" name="Google Shape;2266;p49"/>
            <p:cNvSpPr/>
            <p:nvPr/>
          </p:nvSpPr>
          <p:spPr>
            <a:xfrm>
              <a:off x="5649300" y="1752300"/>
              <a:ext cx="80575" cy="308075"/>
            </a:xfrm>
            <a:custGeom>
              <a:avLst/>
              <a:gdLst/>
              <a:ahLst/>
              <a:cxnLst/>
              <a:rect l="l" t="t" r="r" b="b"/>
              <a:pathLst>
                <a:path w="3223" h="12323" extrusionOk="0">
                  <a:moveTo>
                    <a:pt x="441" y="1"/>
                  </a:moveTo>
                  <a:cubicBezTo>
                    <a:pt x="303" y="1"/>
                    <a:pt x="160" y="35"/>
                    <a:pt x="1" y="104"/>
                  </a:cubicBezTo>
                  <a:cubicBezTo>
                    <a:pt x="107" y="88"/>
                    <a:pt x="206" y="81"/>
                    <a:pt x="301" y="81"/>
                  </a:cubicBezTo>
                  <a:cubicBezTo>
                    <a:pt x="396" y="81"/>
                    <a:pt x="487" y="88"/>
                    <a:pt x="578" y="104"/>
                  </a:cubicBezTo>
                  <a:cubicBezTo>
                    <a:pt x="1095" y="164"/>
                    <a:pt x="1581" y="407"/>
                    <a:pt x="1946" y="772"/>
                  </a:cubicBezTo>
                  <a:cubicBezTo>
                    <a:pt x="2493" y="1319"/>
                    <a:pt x="2797" y="2079"/>
                    <a:pt x="2797" y="2839"/>
                  </a:cubicBezTo>
                  <a:cubicBezTo>
                    <a:pt x="2828" y="3812"/>
                    <a:pt x="2706" y="4754"/>
                    <a:pt x="2432" y="5666"/>
                  </a:cubicBezTo>
                  <a:cubicBezTo>
                    <a:pt x="2159" y="6608"/>
                    <a:pt x="2068" y="7581"/>
                    <a:pt x="2129" y="8553"/>
                  </a:cubicBezTo>
                  <a:cubicBezTo>
                    <a:pt x="2189" y="8979"/>
                    <a:pt x="2311" y="9374"/>
                    <a:pt x="2493" y="9769"/>
                  </a:cubicBezTo>
                  <a:cubicBezTo>
                    <a:pt x="2676" y="10073"/>
                    <a:pt x="2828" y="10408"/>
                    <a:pt x="2949" y="10742"/>
                  </a:cubicBezTo>
                  <a:cubicBezTo>
                    <a:pt x="3071" y="11016"/>
                    <a:pt x="3101" y="11319"/>
                    <a:pt x="3040" y="11593"/>
                  </a:cubicBezTo>
                  <a:cubicBezTo>
                    <a:pt x="3010" y="11806"/>
                    <a:pt x="2888" y="12019"/>
                    <a:pt x="2706" y="12140"/>
                  </a:cubicBezTo>
                  <a:cubicBezTo>
                    <a:pt x="2584" y="12262"/>
                    <a:pt x="2402" y="12292"/>
                    <a:pt x="2220" y="12292"/>
                  </a:cubicBezTo>
                  <a:cubicBezTo>
                    <a:pt x="2280" y="12323"/>
                    <a:pt x="2311" y="12323"/>
                    <a:pt x="2372" y="12323"/>
                  </a:cubicBezTo>
                  <a:cubicBezTo>
                    <a:pt x="2524" y="12323"/>
                    <a:pt x="2676" y="12262"/>
                    <a:pt x="2797" y="12201"/>
                  </a:cubicBezTo>
                  <a:cubicBezTo>
                    <a:pt x="2980" y="12049"/>
                    <a:pt x="3101" y="11836"/>
                    <a:pt x="3162" y="11623"/>
                  </a:cubicBezTo>
                  <a:cubicBezTo>
                    <a:pt x="3223" y="11289"/>
                    <a:pt x="3192" y="10985"/>
                    <a:pt x="3101" y="10681"/>
                  </a:cubicBezTo>
                  <a:cubicBezTo>
                    <a:pt x="2949" y="10347"/>
                    <a:pt x="2797" y="10012"/>
                    <a:pt x="2615" y="9709"/>
                  </a:cubicBezTo>
                  <a:cubicBezTo>
                    <a:pt x="2463" y="9313"/>
                    <a:pt x="2341" y="8918"/>
                    <a:pt x="2311" y="8523"/>
                  </a:cubicBezTo>
                  <a:cubicBezTo>
                    <a:pt x="2250" y="7550"/>
                    <a:pt x="2341" y="6608"/>
                    <a:pt x="2615" y="5696"/>
                  </a:cubicBezTo>
                  <a:cubicBezTo>
                    <a:pt x="2858" y="4754"/>
                    <a:pt x="2980" y="3781"/>
                    <a:pt x="2949" y="2809"/>
                  </a:cubicBezTo>
                  <a:cubicBezTo>
                    <a:pt x="2919" y="2018"/>
                    <a:pt x="2615" y="1259"/>
                    <a:pt x="2037" y="681"/>
                  </a:cubicBezTo>
                  <a:cubicBezTo>
                    <a:pt x="1642" y="286"/>
                    <a:pt x="1125" y="43"/>
                    <a:pt x="578" y="12"/>
                  </a:cubicBezTo>
                  <a:cubicBezTo>
                    <a:pt x="533" y="5"/>
                    <a:pt x="487" y="1"/>
                    <a:pt x="44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" name="Google Shape;2267;p49"/>
            <p:cNvSpPr/>
            <p:nvPr/>
          </p:nvSpPr>
          <p:spPr>
            <a:xfrm>
              <a:off x="5568000" y="1728850"/>
              <a:ext cx="95775" cy="147225"/>
            </a:xfrm>
            <a:custGeom>
              <a:avLst/>
              <a:gdLst/>
              <a:ahLst/>
              <a:cxnLst/>
              <a:rect l="l" t="t" r="r" b="b"/>
              <a:pathLst>
                <a:path w="3831" h="5889" extrusionOk="0">
                  <a:moveTo>
                    <a:pt x="1815" y="0"/>
                  </a:moveTo>
                  <a:cubicBezTo>
                    <a:pt x="1354" y="0"/>
                    <a:pt x="960" y="293"/>
                    <a:pt x="821" y="738"/>
                  </a:cubicBezTo>
                  <a:lnTo>
                    <a:pt x="1095" y="494"/>
                  </a:lnTo>
                  <a:lnTo>
                    <a:pt x="1095" y="494"/>
                  </a:lnTo>
                  <a:cubicBezTo>
                    <a:pt x="335" y="1497"/>
                    <a:pt x="0" y="2713"/>
                    <a:pt x="183" y="3960"/>
                  </a:cubicBezTo>
                  <a:cubicBezTo>
                    <a:pt x="304" y="4750"/>
                    <a:pt x="760" y="5631"/>
                    <a:pt x="1551" y="5844"/>
                  </a:cubicBezTo>
                  <a:cubicBezTo>
                    <a:pt x="1663" y="5874"/>
                    <a:pt x="1776" y="5889"/>
                    <a:pt x="1889" y="5889"/>
                  </a:cubicBezTo>
                  <a:cubicBezTo>
                    <a:pt x="2572" y="5889"/>
                    <a:pt x="3239" y="5367"/>
                    <a:pt x="3526" y="4689"/>
                  </a:cubicBezTo>
                  <a:cubicBezTo>
                    <a:pt x="3800" y="3899"/>
                    <a:pt x="3830" y="3017"/>
                    <a:pt x="3618" y="2227"/>
                  </a:cubicBezTo>
                  <a:cubicBezTo>
                    <a:pt x="3526" y="1710"/>
                    <a:pt x="3374" y="1254"/>
                    <a:pt x="3131" y="829"/>
                  </a:cubicBezTo>
                  <a:cubicBezTo>
                    <a:pt x="2888" y="373"/>
                    <a:pt x="2432" y="69"/>
                    <a:pt x="1946" y="8"/>
                  </a:cubicBezTo>
                  <a:cubicBezTo>
                    <a:pt x="1902" y="3"/>
                    <a:pt x="1858" y="0"/>
                    <a:pt x="1815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" name="Google Shape;2268;p49"/>
            <p:cNvSpPr/>
            <p:nvPr/>
          </p:nvSpPr>
          <p:spPr>
            <a:xfrm>
              <a:off x="5622700" y="1830875"/>
              <a:ext cx="37275" cy="7800"/>
            </a:xfrm>
            <a:custGeom>
              <a:avLst/>
              <a:gdLst/>
              <a:ahLst/>
              <a:cxnLst/>
              <a:rect l="l" t="t" r="r" b="b"/>
              <a:pathLst>
                <a:path w="1491" h="312" extrusionOk="0">
                  <a:moveTo>
                    <a:pt x="1490" y="0"/>
                  </a:moveTo>
                  <a:lnTo>
                    <a:pt x="1490" y="0"/>
                  </a:lnTo>
                  <a:cubicBezTo>
                    <a:pt x="1430" y="61"/>
                    <a:pt x="1369" y="91"/>
                    <a:pt x="1308" y="91"/>
                  </a:cubicBezTo>
                  <a:cubicBezTo>
                    <a:pt x="1126" y="152"/>
                    <a:pt x="943" y="182"/>
                    <a:pt x="761" y="182"/>
                  </a:cubicBezTo>
                  <a:cubicBezTo>
                    <a:pt x="518" y="182"/>
                    <a:pt x="244" y="152"/>
                    <a:pt x="1" y="122"/>
                  </a:cubicBezTo>
                  <a:lnTo>
                    <a:pt x="1" y="122"/>
                  </a:lnTo>
                  <a:cubicBezTo>
                    <a:pt x="204" y="248"/>
                    <a:pt x="427" y="312"/>
                    <a:pt x="637" y="312"/>
                  </a:cubicBezTo>
                  <a:cubicBezTo>
                    <a:pt x="679" y="312"/>
                    <a:pt x="720" y="309"/>
                    <a:pt x="761" y="304"/>
                  </a:cubicBezTo>
                  <a:cubicBezTo>
                    <a:pt x="943" y="274"/>
                    <a:pt x="1156" y="243"/>
                    <a:pt x="1308" y="182"/>
                  </a:cubicBezTo>
                  <a:cubicBezTo>
                    <a:pt x="1460" y="12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8" name="Google Shape;2269;p49"/>
            <p:cNvSpPr/>
            <p:nvPr/>
          </p:nvSpPr>
          <p:spPr>
            <a:xfrm>
              <a:off x="5612825" y="1795150"/>
              <a:ext cx="47150" cy="3625"/>
            </a:xfrm>
            <a:custGeom>
              <a:avLst/>
              <a:gdLst/>
              <a:ahLst/>
              <a:cxnLst/>
              <a:rect l="l" t="t" r="r" b="b"/>
              <a:pathLst>
                <a:path w="1886" h="145" extrusionOk="0">
                  <a:moveTo>
                    <a:pt x="943" y="0"/>
                  </a:moveTo>
                  <a:cubicBezTo>
                    <a:pt x="639" y="0"/>
                    <a:pt x="305" y="31"/>
                    <a:pt x="1" y="122"/>
                  </a:cubicBezTo>
                  <a:cubicBezTo>
                    <a:pt x="153" y="137"/>
                    <a:pt x="312" y="145"/>
                    <a:pt x="472" y="145"/>
                  </a:cubicBezTo>
                  <a:cubicBezTo>
                    <a:pt x="632" y="145"/>
                    <a:pt x="791" y="137"/>
                    <a:pt x="943" y="122"/>
                  </a:cubicBezTo>
                  <a:cubicBezTo>
                    <a:pt x="1247" y="122"/>
                    <a:pt x="1581" y="92"/>
                    <a:pt x="1885" y="31"/>
                  </a:cubicBezTo>
                  <a:cubicBezTo>
                    <a:pt x="1551" y="0"/>
                    <a:pt x="1247" y="0"/>
                    <a:pt x="94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9" name="Google Shape;2270;p49"/>
            <p:cNvSpPr/>
            <p:nvPr/>
          </p:nvSpPr>
          <p:spPr>
            <a:xfrm>
              <a:off x="5620425" y="1755625"/>
              <a:ext cx="31175" cy="4600"/>
            </a:xfrm>
            <a:custGeom>
              <a:avLst/>
              <a:gdLst/>
              <a:ahLst/>
              <a:cxnLst/>
              <a:rect l="l" t="t" r="r" b="b"/>
              <a:pathLst>
                <a:path w="1247" h="184" extrusionOk="0">
                  <a:moveTo>
                    <a:pt x="639" y="1"/>
                  </a:moveTo>
                  <a:cubicBezTo>
                    <a:pt x="426" y="1"/>
                    <a:pt x="214" y="62"/>
                    <a:pt x="1" y="153"/>
                  </a:cubicBezTo>
                  <a:cubicBezTo>
                    <a:pt x="214" y="153"/>
                    <a:pt x="426" y="153"/>
                    <a:pt x="639" y="123"/>
                  </a:cubicBezTo>
                  <a:cubicBezTo>
                    <a:pt x="690" y="112"/>
                    <a:pt x="740" y="109"/>
                    <a:pt x="790" y="109"/>
                  </a:cubicBezTo>
                  <a:cubicBezTo>
                    <a:pt x="889" y="109"/>
                    <a:pt x="984" y="123"/>
                    <a:pt x="1065" y="123"/>
                  </a:cubicBezTo>
                  <a:cubicBezTo>
                    <a:pt x="1186" y="153"/>
                    <a:pt x="1247" y="183"/>
                    <a:pt x="1247" y="183"/>
                  </a:cubicBezTo>
                  <a:cubicBezTo>
                    <a:pt x="1247" y="153"/>
                    <a:pt x="1186" y="123"/>
                    <a:pt x="1095" y="62"/>
                  </a:cubicBezTo>
                  <a:cubicBezTo>
                    <a:pt x="943" y="1"/>
                    <a:pt x="791" y="1"/>
                    <a:pt x="63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0" name="Google Shape;2271;p49"/>
            <p:cNvSpPr/>
            <p:nvPr/>
          </p:nvSpPr>
          <p:spPr>
            <a:xfrm>
              <a:off x="5220725" y="1519975"/>
              <a:ext cx="357925" cy="290025"/>
            </a:xfrm>
            <a:custGeom>
              <a:avLst/>
              <a:gdLst/>
              <a:ahLst/>
              <a:cxnLst/>
              <a:rect l="l" t="t" r="r" b="b"/>
              <a:pathLst>
                <a:path w="14317" h="11601" extrusionOk="0">
                  <a:moveTo>
                    <a:pt x="5167" y="1"/>
                  </a:moveTo>
                  <a:cubicBezTo>
                    <a:pt x="3003" y="1"/>
                    <a:pt x="888" y="1406"/>
                    <a:pt x="274" y="3804"/>
                  </a:cubicBezTo>
                  <a:cubicBezTo>
                    <a:pt x="1" y="4989"/>
                    <a:pt x="183" y="6357"/>
                    <a:pt x="1125" y="7117"/>
                  </a:cubicBezTo>
                  <a:cubicBezTo>
                    <a:pt x="1690" y="7616"/>
                    <a:pt x="2419" y="7778"/>
                    <a:pt x="3187" y="7778"/>
                  </a:cubicBezTo>
                  <a:cubicBezTo>
                    <a:pt x="3824" y="7778"/>
                    <a:pt x="4487" y="7666"/>
                    <a:pt x="5107" y="7542"/>
                  </a:cubicBezTo>
                  <a:cubicBezTo>
                    <a:pt x="5801" y="7404"/>
                    <a:pt x="6541" y="7265"/>
                    <a:pt x="7249" y="7265"/>
                  </a:cubicBezTo>
                  <a:cubicBezTo>
                    <a:pt x="7938" y="7265"/>
                    <a:pt x="8595" y="7396"/>
                    <a:pt x="9150" y="7786"/>
                  </a:cubicBezTo>
                  <a:cubicBezTo>
                    <a:pt x="9849" y="8272"/>
                    <a:pt x="10244" y="9062"/>
                    <a:pt x="10670" y="9792"/>
                  </a:cubicBezTo>
                  <a:cubicBezTo>
                    <a:pt x="11095" y="10491"/>
                    <a:pt x="11612" y="11251"/>
                    <a:pt x="12402" y="11524"/>
                  </a:cubicBezTo>
                  <a:cubicBezTo>
                    <a:pt x="12552" y="11576"/>
                    <a:pt x="12714" y="11601"/>
                    <a:pt x="12876" y="11601"/>
                  </a:cubicBezTo>
                  <a:cubicBezTo>
                    <a:pt x="13570" y="11601"/>
                    <a:pt x="14292" y="11155"/>
                    <a:pt x="14317" y="10491"/>
                  </a:cubicBezTo>
                  <a:lnTo>
                    <a:pt x="14013" y="5658"/>
                  </a:lnTo>
                  <a:cubicBezTo>
                    <a:pt x="14043" y="4868"/>
                    <a:pt x="13284" y="4229"/>
                    <a:pt x="12524" y="3925"/>
                  </a:cubicBezTo>
                  <a:cubicBezTo>
                    <a:pt x="11794" y="3621"/>
                    <a:pt x="10943" y="3500"/>
                    <a:pt x="10244" y="3044"/>
                  </a:cubicBezTo>
                  <a:cubicBezTo>
                    <a:pt x="9666" y="2649"/>
                    <a:pt x="9241" y="2041"/>
                    <a:pt x="8724" y="1524"/>
                  </a:cubicBezTo>
                  <a:cubicBezTo>
                    <a:pt x="7715" y="481"/>
                    <a:pt x="6433" y="1"/>
                    <a:pt x="516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2" name="Google Shape;2272;p49"/>
            <p:cNvSpPr/>
            <p:nvPr/>
          </p:nvSpPr>
          <p:spPr>
            <a:xfrm>
              <a:off x="5156125" y="1581900"/>
              <a:ext cx="484100" cy="482075"/>
            </a:xfrm>
            <a:custGeom>
              <a:avLst/>
              <a:gdLst/>
              <a:ahLst/>
              <a:cxnLst/>
              <a:rect l="l" t="t" r="r" b="b"/>
              <a:pathLst>
                <a:path w="19364" h="19283" extrusionOk="0">
                  <a:moveTo>
                    <a:pt x="7086" y="0"/>
                  </a:moveTo>
                  <a:cubicBezTo>
                    <a:pt x="4275" y="0"/>
                    <a:pt x="1691" y="2073"/>
                    <a:pt x="1338" y="5126"/>
                  </a:cubicBezTo>
                  <a:cubicBezTo>
                    <a:pt x="1247" y="5977"/>
                    <a:pt x="1338" y="6828"/>
                    <a:pt x="1095" y="7649"/>
                  </a:cubicBezTo>
                  <a:cubicBezTo>
                    <a:pt x="913" y="8287"/>
                    <a:pt x="518" y="8865"/>
                    <a:pt x="335" y="9534"/>
                  </a:cubicBezTo>
                  <a:cubicBezTo>
                    <a:pt x="1" y="10628"/>
                    <a:pt x="275" y="11844"/>
                    <a:pt x="579" y="12938"/>
                  </a:cubicBezTo>
                  <a:cubicBezTo>
                    <a:pt x="974" y="14245"/>
                    <a:pt x="1308" y="15795"/>
                    <a:pt x="2007" y="16950"/>
                  </a:cubicBezTo>
                  <a:cubicBezTo>
                    <a:pt x="3375" y="19169"/>
                    <a:pt x="5229" y="19108"/>
                    <a:pt x="6840" y="19199"/>
                  </a:cubicBezTo>
                  <a:cubicBezTo>
                    <a:pt x="7451" y="19255"/>
                    <a:pt x="8059" y="19282"/>
                    <a:pt x="8666" y="19282"/>
                  </a:cubicBezTo>
                  <a:cubicBezTo>
                    <a:pt x="10050" y="19282"/>
                    <a:pt x="11424" y="19140"/>
                    <a:pt x="12798" y="18865"/>
                  </a:cubicBezTo>
                  <a:cubicBezTo>
                    <a:pt x="14834" y="18348"/>
                    <a:pt x="16719" y="17224"/>
                    <a:pt x="18147" y="15673"/>
                  </a:cubicBezTo>
                  <a:cubicBezTo>
                    <a:pt x="18634" y="15126"/>
                    <a:pt x="18968" y="13607"/>
                    <a:pt x="19150" y="12907"/>
                  </a:cubicBezTo>
                  <a:cubicBezTo>
                    <a:pt x="19363" y="12208"/>
                    <a:pt x="19333" y="11479"/>
                    <a:pt x="18998" y="10810"/>
                  </a:cubicBezTo>
                  <a:cubicBezTo>
                    <a:pt x="18786" y="10354"/>
                    <a:pt x="18390" y="9959"/>
                    <a:pt x="18269" y="9473"/>
                  </a:cubicBezTo>
                  <a:cubicBezTo>
                    <a:pt x="18117" y="8682"/>
                    <a:pt x="18694" y="7892"/>
                    <a:pt x="18603" y="7102"/>
                  </a:cubicBezTo>
                  <a:cubicBezTo>
                    <a:pt x="18512" y="6403"/>
                    <a:pt x="17934" y="5916"/>
                    <a:pt x="17448" y="5430"/>
                  </a:cubicBezTo>
                  <a:cubicBezTo>
                    <a:pt x="16962" y="4944"/>
                    <a:pt x="16475" y="4336"/>
                    <a:pt x="16567" y="3637"/>
                  </a:cubicBezTo>
                  <a:lnTo>
                    <a:pt x="9576" y="567"/>
                  </a:lnTo>
                  <a:cubicBezTo>
                    <a:pt x="8760" y="180"/>
                    <a:pt x="7913" y="0"/>
                    <a:pt x="708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4" name="Google Shape;2273;p49"/>
            <p:cNvSpPr/>
            <p:nvPr/>
          </p:nvSpPr>
          <p:spPr>
            <a:xfrm>
              <a:off x="5202500" y="1620000"/>
              <a:ext cx="319175" cy="610850"/>
            </a:xfrm>
            <a:custGeom>
              <a:avLst/>
              <a:gdLst/>
              <a:ahLst/>
              <a:cxnLst/>
              <a:rect l="l" t="t" r="r" b="b"/>
              <a:pathLst>
                <a:path w="12767" h="24434" extrusionOk="0">
                  <a:moveTo>
                    <a:pt x="4009" y="1"/>
                  </a:moveTo>
                  <a:cubicBezTo>
                    <a:pt x="1852" y="1"/>
                    <a:pt x="420" y="2694"/>
                    <a:pt x="274" y="4940"/>
                  </a:cubicBezTo>
                  <a:cubicBezTo>
                    <a:pt x="91" y="7523"/>
                    <a:pt x="0" y="10684"/>
                    <a:pt x="334" y="12630"/>
                  </a:cubicBezTo>
                  <a:cubicBezTo>
                    <a:pt x="912" y="16490"/>
                    <a:pt x="3891" y="17007"/>
                    <a:pt x="3891" y="17007"/>
                  </a:cubicBezTo>
                  <a:lnTo>
                    <a:pt x="3891" y="18982"/>
                  </a:lnTo>
                  <a:cubicBezTo>
                    <a:pt x="3830" y="19773"/>
                    <a:pt x="3830" y="20563"/>
                    <a:pt x="3921" y="21384"/>
                  </a:cubicBezTo>
                  <a:cubicBezTo>
                    <a:pt x="3921" y="21505"/>
                    <a:pt x="3982" y="21596"/>
                    <a:pt x="3982" y="21748"/>
                  </a:cubicBezTo>
                  <a:cubicBezTo>
                    <a:pt x="4164" y="22812"/>
                    <a:pt x="4590" y="23846"/>
                    <a:pt x="5563" y="24150"/>
                  </a:cubicBezTo>
                  <a:cubicBezTo>
                    <a:pt x="6191" y="24348"/>
                    <a:pt x="6765" y="24434"/>
                    <a:pt x="7288" y="24434"/>
                  </a:cubicBezTo>
                  <a:cubicBezTo>
                    <a:pt x="9974" y="24434"/>
                    <a:pt x="11305" y="22163"/>
                    <a:pt x="11763" y="21171"/>
                  </a:cubicBezTo>
                  <a:cubicBezTo>
                    <a:pt x="11885" y="20897"/>
                    <a:pt x="11946" y="20624"/>
                    <a:pt x="11946" y="20320"/>
                  </a:cubicBezTo>
                  <a:lnTo>
                    <a:pt x="12766" y="3207"/>
                  </a:lnTo>
                  <a:cubicBezTo>
                    <a:pt x="12766" y="2508"/>
                    <a:pt x="12250" y="1900"/>
                    <a:pt x="11550" y="1839"/>
                  </a:cubicBezTo>
                  <a:lnTo>
                    <a:pt x="4286" y="16"/>
                  </a:lnTo>
                  <a:cubicBezTo>
                    <a:pt x="4192" y="6"/>
                    <a:pt x="4100" y="1"/>
                    <a:pt x="4009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5" name="Google Shape;2274;p49"/>
            <p:cNvSpPr/>
            <p:nvPr/>
          </p:nvSpPr>
          <p:spPr>
            <a:xfrm>
              <a:off x="5235175" y="1802000"/>
              <a:ext cx="25100" cy="24325"/>
            </a:xfrm>
            <a:custGeom>
              <a:avLst/>
              <a:gdLst/>
              <a:ahLst/>
              <a:cxnLst/>
              <a:rect l="l" t="t" r="r" b="b"/>
              <a:pathLst>
                <a:path w="1004" h="973" extrusionOk="0">
                  <a:moveTo>
                    <a:pt x="517" y="0"/>
                  </a:moveTo>
                  <a:cubicBezTo>
                    <a:pt x="243" y="0"/>
                    <a:pt x="31" y="182"/>
                    <a:pt x="0" y="456"/>
                  </a:cubicBezTo>
                  <a:cubicBezTo>
                    <a:pt x="0" y="730"/>
                    <a:pt x="213" y="942"/>
                    <a:pt x="486" y="973"/>
                  </a:cubicBezTo>
                  <a:cubicBezTo>
                    <a:pt x="730" y="973"/>
                    <a:pt x="973" y="790"/>
                    <a:pt x="1003" y="517"/>
                  </a:cubicBezTo>
                  <a:cubicBezTo>
                    <a:pt x="1003" y="243"/>
                    <a:pt x="790" y="30"/>
                    <a:pt x="51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6" name="Google Shape;2275;p49"/>
            <p:cNvSpPr/>
            <p:nvPr/>
          </p:nvSpPr>
          <p:spPr>
            <a:xfrm>
              <a:off x="5363600" y="1802675"/>
              <a:ext cx="24325" cy="23650"/>
            </a:xfrm>
            <a:custGeom>
              <a:avLst/>
              <a:gdLst/>
              <a:ahLst/>
              <a:cxnLst/>
              <a:rect l="l" t="t" r="r" b="b"/>
              <a:pathLst>
                <a:path w="973" h="946" extrusionOk="0">
                  <a:moveTo>
                    <a:pt x="457" y="0"/>
                  </a:moveTo>
                  <a:cubicBezTo>
                    <a:pt x="209" y="0"/>
                    <a:pt x="0" y="175"/>
                    <a:pt x="0" y="429"/>
                  </a:cubicBezTo>
                  <a:cubicBezTo>
                    <a:pt x="0" y="703"/>
                    <a:pt x="213" y="915"/>
                    <a:pt x="456" y="946"/>
                  </a:cubicBezTo>
                  <a:cubicBezTo>
                    <a:pt x="730" y="946"/>
                    <a:pt x="973" y="763"/>
                    <a:pt x="973" y="490"/>
                  </a:cubicBezTo>
                  <a:cubicBezTo>
                    <a:pt x="973" y="216"/>
                    <a:pt x="760" y="3"/>
                    <a:pt x="517" y="3"/>
                  </a:cubicBezTo>
                  <a:cubicBezTo>
                    <a:pt x="497" y="1"/>
                    <a:pt x="477" y="0"/>
                    <a:pt x="4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7" name="Google Shape;2276;p49"/>
            <p:cNvSpPr/>
            <p:nvPr/>
          </p:nvSpPr>
          <p:spPr>
            <a:xfrm>
              <a:off x="5359800" y="1773675"/>
              <a:ext cx="57000" cy="15475"/>
            </a:xfrm>
            <a:custGeom>
              <a:avLst/>
              <a:gdLst/>
              <a:ahLst/>
              <a:cxnLst/>
              <a:rect l="l" t="t" r="r" b="b"/>
              <a:pathLst>
                <a:path w="2280" h="619" extrusionOk="0">
                  <a:moveTo>
                    <a:pt x="1489" y="1"/>
                  </a:moveTo>
                  <a:cubicBezTo>
                    <a:pt x="1337" y="1"/>
                    <a:pt x="1185" y="24"/>
                    <a:pt x="1033" y="69"/>
                  </a:cubicBezTo>
                  <a:cubicBezTo>
                    <a:pt x="730" y="100"/>
                    <a:pt x="456" y="221"/>
                    <a:pt x="182" y="373"/>
                  </a:cubicBezTo>
                  <a:cubicBezTo>
                    <a:pt x="30" y="495"/>
                    <a:pt x="0" y="586"/>
                    <a:pt x="30" y="616"/>
                  </a:cubicBezTo>
                  <a:cubicBezTo>
                    <a:pt x="35" y="618"/>
                    <a:pt x="41" y="619"/>
                    <a:pt x="47" y="619"/>
                  </a:cubicBezTo>
                  <a:cubicBezTo>
                    <a:pt x="160" y="619"/>
                    <a:pt x="518" y="367"/>
                    <a:pt x="1094" y="252"/>
                  </a:cubicBezTo>
                  <a:cubicBezTo>
                    <a:pt x="1330" y="216"/>
                    <a:pt x="1548" y="208"/>
                    <a:pt x="1727" y="208"/>
                  </a:cubicBezTo>
                  <a:cubicBezTo>
                    <a:pt x="1873" y="208"/>
                    <a:pt x="1994" y="213"/>
                    <a:pt x="2080" y="213"/>
                  </a:cubicBezTo>
                  <a:cubicBezTo>
                    <a:pt x="2161" y="213"/>
                    <a:pt x="2210" y="209"/>
                    <a:pt x="2219" y="191"/>
                  </a:cubicBezTo>
                  <a:cubicBezTo>
                    <a:pt x="2280" y="130"/>
                    <a:pt x="2158" y="100"/>
                    <a:pt x="1945" y="69"/>
                  </a:cubicBezTo>
                  <a:cubicBezTo>
                    <a:pt x="1793" y="24"/>
                    <a:pt x="1641" y="1"/>
                    <a:pt x="148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8" name="Google Shape;2277;p49"/>
            <p:cNvSpPr/>
            <p:nvPr/>
          </p:nvSpPr>
          <p:spPr>
            <a:xfrm>
              <a:off x="5227575" y="1773800"/>
              <a:ext cx="58525" cy="13850"/>
            </a:xfrm>
            <a:custGeom>
              <a:avLst/>
              <a:gdLst/>
              <a:ahLst/>
              <a:cxnLst/>
              <a:rect l="l" t="t" r="r" b="b"/>
              <a:pathLst>
                <a:path w="2341" h="554" extrusionOk="0">
                  <a:moveTo>
                    <a:pt x="839" y="1"/>
                  </a:moveTo>
                  <a:cubicBezTo>
                    <a:pt x="654" y="1"/>
                    <a:pt x="473" y="27"/>
                    <a:pt x="304" y="64"/>
                  </a:cubicBezTo>
                  <a:cubicBezTo>
                    <a:pt x="91" y="155"/>
                    <a:pt x="0" y="216"/>
                    <a:pt x="31" y="247"/>
                  </a:cubicBezTo>
                  <a:cubicBezTo>
                    <a:pt x="47" y="257"/>
                    <a:pt x="73" y="261"/>
                    <a:pt x="109" y="261"/>
                  </a:cubicBezTo>
                  <a:cubicBezTo>
                    <a:pt x="228" y="261"/>
                    <a:pt x="453" y="217"/>
                    <a:pt x="760" y="217"/>
                  </a:cubicBezTo>
                  <a:cubicBezTo>
                    <a:pt x="888" y="217"/>
                    <a:pt x="1031" y="224"/>
                    <a:pt x="1186" y="247"/>
                  </a:cubicBezTo>
                  <a:cubicBezTo>
                    <a:pt x="1758" y="332"/>
                    <a:pt x="2169" y="553"/>
                    <a:pt x="2266" y="553"/>
                  </a:cubicBezTo>
                  <a:cubicBezTo>
                    <a:pt x="2272" y="553"/>
                    <a:pt x="2276" y="552"/>
                    <a:pt x="2280" y="551"/>
                  </a:cubicBezTo>
                  <a:cubicBezTo>
                    <a:pt x="2341" y="520"/>
                    <a:pt x="2249" y="429"/>
                    <a:pt x="2067" y="338"/>
                  </a:cubicBezTo>
                  <a:cubicBezTo>
                    <a:pt x="1794" y="155"/>
                    <a:pt x="1490" y="64"/>
                    <a:pt x="1186" y="34"/>
                  </a:cubicBezTo>
                  <a:cubicBezTo>
                    <a:pt x="1070" y="11"/>
                    <a:pt x="953" y="1"/>
                    <a:pt x="83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9" name="Google Shape;2278;p49"/>
            <p:cNvSpPr/>
            <p:nvPr/>
          </p:nvSpPr>
          <p:spPr>
            <a:xfrm>
              <a:off x="5274675" y="1774625"/>
              <a:ext cx="42575" cy="112225"/>
            </a:xfrm>
            <a:custGeom>
              <a:avLst/>
              <a:gdLst/>
              <a:ahLst/>
              <a:cxnLst/>
              <a:rect l="l" t="t" r="r" b="b"/>
              <a:pathLst>
                <a:path w="1703" h="4489" extrusionOk="0">
                  <a:moveTo>
                    <a:pt x="1642" y="1"/>
                  </a:moveTo>
                  <a:lnTo>
                    <a:pt x="1642" y="1"/>
                  </a:lnTo>
                  <a:cubicBezTo>
                    <a:pt x="1186" y="852"/>
                    <a:pt x="791" y="1733"/>
                    <a:pt x="487" y="2645"/>
                  </a:cubicBezTo>
                  <a:lnTo>
                    <a:pt x="122" y="3679"/>
                  </a:lnTo>
                  <a:cubicBezTo>
                    <a:pt x="31" y="3831"/>
                    <a:pt x="1" y="4043"/>
                    <a:pt x="31" y="4226"/>
                  </a:cubicBezTo>
                  <a:cubicBezTo>
                    <a:pt x="92" y="4317"/>
                    <a:pt x="153" y="4378"/>
                    <a:pt x="274" y="4408"/>
                  </a:cubicBezTo>
                  <a:cubicBezTo>
                    <a:pt x="335" y="4439"/>
                    <a:pt x="426" y="4439"/>
                    <a:pt x="487" y="4439"/>
                  </a:cubicBezTo>
                  <a:cubicBezTo>
                    <a:pt x="665" y="4474"/>
                    <a:pt x="843" y="4489"/>
                    <a:pt x="1015" y="4489"/>
                  </a:cubicBezTo>
                  <a:cubicBezTo>
                    <a:pt x="1137" y="4489"/>
                    <a:pt x="1255" y="4482"/>
                    <a:pt x="1369" y="4469"/>
                  </a:cubicBezTo>
                  <a:cubicBezTo>
                    <a:pt x="1095" y="4378"/>
                    <a:pt x="791" y="4317"/>
                    <a:pt x="517" y="4287"/>
                  </a:cubicBezTo>
                  <a:cubicBezTo>
                    <a:pt x="365" y="4287"/>
                    <a:pt x="244" y="4256"/>
                    <a:pt x="213" y="4165"/>
                  </a:cubicBezTo>
                  <a:cubicBezTo>
                    <a:pt x="213" y="4013"/>
                    <a:pt x="244" y="3861"/>
                    <a:pt x="305" y="3739"/>
                  </a:cubicBezTo>
                  <a:cubicBezTo>
                    <a:pt x="457" y="3436"/>
                    <a:pt x="578" y="3071"/>
                    <a:pt x="730" y="2706"/>
                  </a:cubicBezTo>
                  <a:cubicBezTo>
                    <a:pt x="1277" y="1247"/>
                    <a:pt x="1703" y="1"/>
                    <a:pt x="164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0" name="Google Shape;2279;p49"/>
            <p:cNvSpPr/>
            <p:nvPr/>
          </p:nvSpPr>
          <p:spPr>
            <a:xfrm>
              <a:off x="5299750" y="2010200"/>
              <a:ext cx="129975" cy="58625"/>
            </a:xfrm>
            <a:custGeom>
              <a:avLst/>
              <a:gdLst/>
              <a:ahLst/>
              <a:cxnLst/>
              <a:rect l="l" t="t" r="r" b="b"/>
              <a:pathLst>
                <a:path w="5199" h="2345" extrusionOk="0">
                  <a:moveTo>
                    <a:pt x="5198" y="0"/>
                  </a:moveTo>
                  <a:lnTo>
                    <a:pt x="5198" y="0"/>
                  </a:lnTo>
                  <a:cubicBezTo>
                    <a:pt x="3667" y="913"/>
                    <a:pt x="1936" y="1370"/>
                    <a:pt x="172" y="1370"/>
                  </a:cubicBezTo>
                  <a:cubicBezTo>
                    <a:pt x="115" y="1370"/>
                    <a:pt x="58" y="1369"/>
                    <a:pt x="1" y="1368"/>
                  </a:cubicBezTo>
                  <a:lnTo>
                    <a:pt x="1" y="2311"/>
                  </a:lnTo>
                  <a:cubicBezTo>
                    <a:pt x="249" y="2334"/>
                    <a:pt x="487" y="2345"/>
                    <a:pt x="715" y="2345"/>
                  </a:cubicBezTo>
                  <a:cubicBezTo>
                    <a:pt x="4053" y="2345"/>
                    <a:pt x="5198" y="1"/>
                    <a:pt x="519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" name="Google Shape;2280;p49"/>
            <p:cNvSpPr/>
            <p:nvPr/>
          </p:nvSpPr>
          <p:spPr>
            <a:xfrm>
              <a:off x="5313425" y="1909550"/>
              <a:ext cx="42600" cy="29500"/>
            </a:xfrm>
            <a:custGeom>
              <a:avLst/>
              <a:gdLst/>
              <a:ahLst/>
              <a:cxnLst/>
              <a:rect l="l" t="t" r="r" b="b"/>
              <a:pathLst>
                <a:path w="1704" h="1180" extrusionOk="0">
                  <a:moveTo>
                    <a:pt x="765" y="1"/>
                  </a:moveTo>
                  <a:cubicBezTo>
                    <a:pt x="490" y="1"/>
                    <a:pt x="243" y="142"/>
                    <a:pt x="62" y="349"/>
                  </a:cubicBezTo>
                  <a:lnTo>
                    <a:pt x="31" y="379"/>
                  </a:lnTo>
                  <a:cubicBezTo>
                    <a:pt x="1" y="440"/>
                    <a:pt x="1" y="531"/>
                    <a:pt x="31" y="592"/>
                  </a:cubicBezTo>
                  <a:cubicBezTo>
                    <a:pt x="62" y="653"/>
                    <a:pt x="122" y="683"/>
                    <a:pt x="183" y="744"/>
                  </a:cubicBezTo>
                  <a:cubicBezTo>
                    <a:pt x="366" y="926"/>
                    <a:pt x="609" y="1048"/>
                    <a:pt x="882" y="1139"/>
                  </a:cubicBezTo>
                  <a:cubicBezTo>
                    <a:pt x="955" y="1166"/>
                    <a:pt x="1031" y="1180"/>
                    <a:pt x="1106" y="1180"/>
                  </a:cubicBezTo>
                  <a:cubicBezTo>
                    <a:pt x="1281" y="1180"/>
                    <a:pt x="1454" y="1105"/>
                    <a:pt x="1581" y="956"/>
                  </a:cubicBezTo>
                  <a:cubicBezTo>
                    <a:pt x="1703" y="774"/>
                    <a:pt x="1673" y="501"/>
                    <a:pt x="1521" y="318"/>
                  </a:cubicBezTo>
                  <a:cubicBezTo>
                    <a:pt x="1369" y="136"/>
                    <a:pt x="1156" y="14"/>
                    <a:pt x="913" y="14"/>
                  </a:cubicBezTo>
                  <a:cubicBezTo>
                    <a:pt x="863" y="5"/>
                    <a:pt x="814" y="1"/>
                    <a:pt x="765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" name="Google Shape;2281;p49"/>
            <p:cNvSpPr/>
            <p:nvPr/>
          </p:nvSpPr>
          <p:spPr>
            <a:xfrm>
              <a:off x="5304325" y="1895450"/>
              <a:ext cx="47125" cy="38775"/>
            </a:xfrm>
            <a:custGeom>
              <a:avLst/>
              <a:gdLst/>
              <a:ahLst/>
              <a:cxnLst/>
              <a:rect l="l" t="t" r="r" b="b"/>
              <a:pathLst>
                <a:path w="1885" h="1551" extrusionOk="0">
                  <a:moveTo>
                    <a:pt x="1763" y="1"/>
                  </a:moveTo>
                  <a:cubicBezTo>
                    <a:pt x="1672" y="1"/>
                    <a:pt x="1672" y="578"/>
                    <a:pt x="1186" y="1004"/>
                  </a:cubicBezTo>
                  <a:cubicBezTo>
                    <a:pt x="669" y="1399"/>
                    <a:pt x="61" y="1338"/>
                    <a:pt x="31" y="1429"/>
                  </a:cubicBezTo>
                  <a:cubicBezTo>
                    <a:pt x="0" y="1490"/>
                    <a:pt x="183" y="1520"/>
                    <a:pt x="426" y="1551"/>
                  </a:cubicBezTo>
                  <a:cubicBezTo>
                    <a:pt x="760" y="1551"/>
                    <a:pt x="1094" y="1429"/>
                    <a:pt x="1368" y="1217"/>
                  </a:cubicBezTo>
                  <a:cubicBezTo>
                    <a:pt x="1611" y="1004"/>
                    <a:pt x="1763" y="700"/>
                    <a:pt x="1824" y="396"/>
                  </a:cubicBezTo>
                  <a:cubicBezTo>
                    <a:pt x="1885" y="153"/>
                    <a:pt x="1824" y="1"/>
                    <a:pt x="17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3" name="Google Shape;2282;p49"/>
            <p:cNvSpPr/>
            <p:nvPr/>
          </p:nvSpPr>
          <p:spPr>
            <a:xfrm>
              <a:off x="5352950" y="1744425"/>
              <a:ext cx="62325" cy="18325"/>
            </a:xfrm>
            <a:custGeom>
              <a:avLst/>
              <a:gdLst/>
              <a:ahLst/>
              <a:cxnLst/>
              <a:rect l="l" t="t" r="r" b="b"/>
              <a:pathLst>
                <a:path w="2493" h="733" extrusionOk="0">
                  <a:moveTo>
                    <a:pt x="1022" y="0"/>
                  </a:moveTo>
                  <a:cubicBezTo>
                    <a:pt x="788" y="0"/>
                    <a:pt x="556" y="37"/>
                    <a:pt x="335" y="115"/>
                  </a:cubicBezTo>
                  <a:cubicBezTo>
                    <a:pt x="92" y="236"/>
                    <a:pt x="0" y="358"/>
                    <a:pt x="0" y="419"/>
                  </a:cubicBezTo>
                  <a:cubicBezTo>
                    <a:pt x="61" y="540"/>
                    <a:pt x="608" y="479"/>
                    <a:pt x="1216" y="571"/>
                  </a:cubicBezTo>
                  <a:cubicBezTo>
                    <a:pt x="1701" y="617"/>
                    <a:pt x="2116" y="733"/>
                    <a:pt x="2314" y="733"/>
                  </a:cubicBezTo>
                  <a:cubicBezTo>
                    <a:pt x="2377" y="733"/>
                    <a:pt x="2418" y="721"/>
                    <a:pt x="2432" y="692"/>
                  </a:cubicBezTo>
                  <a:cubicBezTo>
                    <a:pt x="2493" y="631"/>
                    <a:pt x="2402" y="479"/>
                    <a:pt x="2189" y="327"/>
                  </a:cubicBezTo>
                  <a:cubicBezTo>
                    <a:pt x="1841" y="114"/>
                    <a:pt x="1431" y="0"/>
                    <a:pt x="10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4" name="Google Shape;2283;p49"/>
            <p:cNvSpPr/>
            <p:nvPr/>
          </p:nvSpPr>
          <p:spPr>
            <a:xfrm>
              <a:off x="5230600" y="1731925"/>
              <a:ext cx="47150" cy="15200"/>
            </a:xfrm>
            <a:custGeom>
              <a:avLst/>
              <a:gdLst/>
              <a:ahLst/>
              <a:cxnLst/>
              <a:rect l="l" t="t" r="r" b="b"/>
              <a:pathLst>
                <a:path w="1886" h="608" extrusionOk="0">
                  <a:moveTo>
                    <a:pt x="1019" y="1"/>
                  </a:moveTo>
                  <a:cubicBezTo>
                    <a:pt x="984" y="1"/>
                    <a:pt x="949" y="3"/>
                    <a:pt x="913" y="7"/>
                  </a:cubicBezTo>
                  <a:cubicBezTo>
                    <a:pt x="669" y="7"/>
                    <a:pt x="396" y="98"/>
                    <a:pt x="183" y="250"/>
                  </a:cubicBezTo>
                  <a:cubicBezTo>
                    <a:pt x="31" y="371"/>
                    <a:pt x="1" y="493"/>
                    <a:pt x="31" y="554"/>
                  </a:cubicBezTo>
                  <a:cubicBezTo>
                    <a:pt x="62" y="594"/>
                    <a:pt x="122" y="608"/>
                    <a:pt x="207" y="608"/>
                  </a:cubicBezTo>
                  <a:cubicBezTo>
                    <a:pt x="376" y="608"/>
                    <a:pt x="639" y="554"/>
                    <a:pt x="943" y="554"/>
                  </a:cubicBezTo>
                  <a:cubicBezTo>
                    <a:pt x="1156" y="554"/>
                    <a:pt x="1361" y="569"/>
                    <a:pt x="1524" y="569"/>
                  </a:cubicBezTo>
                  <a:cubicBezTo>
                    <a:pt x="1688" y="569"/>
                    <a:pt x="1809" y="554"/>
                    <a:pt x="1855" y="493"/>
                  </a:cubicBezTo>
                  <a:cubicBezTo>
                    <a:pt x="1885" y="432"/>
                    <a:pt x="1825" y="311"/>
                    <a:pt x="1673" y="189"/>
                  </a:cubicBezTo>
                  <a:cubicBezTo>
                    <a:pt x="1461" y="83"/>
                    <a:pt x="1250" y="1"/>
                    <a:pt x="101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5" name="Google Shape;2284;p49"/>
            <p:cNvSpPr/>
            <p:nvPr/>
          </p:nvSpPr>
          <p:spPr>
            <a:xfrm>
              <a:off x="5238200" y="1577825"/>
              <a:ext cx="329825" cy="423350"/>
            </a:xfrm>
            <a:custGeom>
              <a:avLst/>
              <a:gdLst/>
              <a:ahLst/>
              <a:cxnLst/>
              <a:rect l="l" t="t" r="r" b="b"/>
              <a:pathLst>
                <a:path w="13193" h="16934" extrusionOk="0">
                  <a:moveTo>
                    <a:pt x="1338" y="0"/>
                  </a:moveTo>
                  <a:lnTo>
                    <a:pt x="396" y="1034"/>
                  </a:lnTo>
                  <a:cubicBezTo>
                    <a:pt x="1" y="3222"/>
                    <a:pt x="1156" y="5380"/>
                    <a:pt x="3223" y="6262"/>
                  </a:cubicBezTo>
                  <a:cubicBezTo>
                    <a:pt x="3253" y="5776"/>
                    <a:pt x="3314" y="5289"/>
                    <a:pt x="3344" y="4803"/>
                  </a:cubicBezTo>
                  <a:cubicBezTo>
                    <a:pt x="3952" y="5897"/>
                    <a:pt x="5290" y="6292"/>
                    <a:pt x="6505" y="6657"/>
                  </a:cubicBezTo>
                  <a:cubicBezTo>
                    <a:pt x="7691" y="7022"/>
                    <a:pt x="9028" y="7599"/>
                    <a:pt x="9363" y="8815"/>
                  </a:cubicBezTo>
                  <a:cubicBezTo>
                    <a:pt x="9636" y="9727"/>
                    <a:pt x="9211" y="10730"/>
                    <a:pt x="9393" y="11672"/>
                  </a:cubicBezTo>
                  <a:cubicBezTo>
                    <a:pt x="9515" y="12189"/>
                    <a:pt x="9788" y="12645"/>
                    <a:pt x="9910" y="13162"/>
                  </a:cubicBezTo>
                  <a:cubicBezTo>
                    <a:pt x="10122" y="13922"/>
                    <a:pt x="10001" y="14681"/>
                    <a:pt x="10122" y="15441"/>
                  </a:cubicBezTo>
                  <a:cubicBezTo>
                    <a:pt x="10269" y="16174"/>
                    <a:pt x="10811" y="16934"/>
                    <a:pt x="11530" y="16934"/>
                  </a:cubicBezTo>
                  <a:cubicBezTo>
                    <a:pt x="11557" y="16934"/>
                    <a:pt x="11584" y="16933"/>
                    <a:pt x="11612" y="16931"/>
                  </a:cubicBezTo>
                  <a:cubicBezTo>
                    <a:pt x="12098" y="16870"/>
                    <a:pt x="12524" y="16536"/>
                    <a:pt x="12706" y="16080"/>
                  </a:cubicBezTo>
                  <a:cubicBezTo>
                    <a:pt x="12889" y="15624"/>
                    <a:pt x="12980" y="15137"/>
                    <a:pt x="12980" y="14651"/>
                  </a:cubicBezTo>
                  <a:cubicBezTo>
                    <a:pt x="13101" y="12645"/>
                    <a:pt x="13192" y="10669"/>
                    <a:pt x="13132" y="8663"/>
                  </a:cubicBezTo>
                  <a:cubicBezTo>
                    <a:pt x="13071" y="6961"/>
                    <a:pt x="12858" y="5137"/>
                    <a:pt x="11794" y="3769"/>
                  </a:cubicBezTo>
                  <a:cubicBezTo>
                    <a:pt x="10670" y="2250"/>
                    <a:pt x="8724" y="1611"/>
                    <a:pt x="6870" y="1247"/>
                  </a:cubicBezTo>
                  <a:cubicBezTo>
                    <a:pt x="5016" y="912"/>
                    <a:pt x="3071" y="760"/>
                    <a:pt x="133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6" name="Google Shape;2285;p49"/>
            <p:cNvSpPr/>
            <p:nvPr/>
          </p:nvSpPr>
          <p:spPr>
            <a:xfrm>
              <a:off x="5257975" y="1565675"/>
              <a:ext cx="36475" cy="120825"/>
            </a:xfrm>
            <a:custGeom>
              <a:avLst/>
              <a:gdLst/>
              <a:ahLst/>
              <a:cxnLst/>
              <a:rect l="l" t="t" r="r" b="b"/>
              <a:pathLst>
                <a:path w="1459" h="4833" extrusionOk="0">
                  <a:moveTo>
                    <a:pt x="274" y="0"/>
                  </a:moveTo>
                  <a:cubicBezTo>
                    <a:pt x="182" y="243"/>
                    <a:pt x="122" y="486"/>
                    <a:pt x="122" y="760"/>
                  </a:cubicBezTo>
                  <a:cubicBezTo>
                    <a:pt x="0" y="1976"/>
                    <a:pt x="304" y="3222"/>
                    <a:pt x="973" y="4255"/>
                  </a:cubicBezTo>
                  <a:cubicBezTo>
                    <a:pt x="1094" y="4468"/>
                    <a:pt x="1246" y="4681"/>
                    <a:pt x="1459" y="4833"/>
                  </a:cubicBezTo>
                  <a:cubicBezTo>
                    <a:pt x="973" y="4134"/>
                    <a:pt x="638" y="3344"/>
                    <a:pt x="395" y="2523"/>
                  </a:cubicBezTo>
                  <a:cubicBezTo>
                    <a:pt x="213" y="1702"/>
                    <a:pt x="182" y="821"/>
                    <a:pt x="27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7" name="Google Shape;2286;p49"/>
            <p:cNvSpPr/>
            <p:nvPr/>
          </p:nvSpPr>
          <p:spPr>
            <a:xfrm>
              <a:off x="5270875" y="1558825"/>
              <a:ext cx="298675" cy="321450"/>
            </a:xfrm>
            <a:custGeom>
              <a:avLst/>
              <a:gdLst/>
              <a:ahLst/>
              <a:cxnLst/>
              <a:rect l="l" t="t" r="r" b="b"/>
              <a:pathLst>
                <a:path w="11947" h="12858" extrusionOk="0">
                  <a:moveTo>
                    <a:pt x="1" y="0"/>
                  </a:moveTo>
                  <a:cubicBezTo>
                    <a:pt x="1" y="61"/>
                    <a:pt x="1" y="122"/>
                    <a:pt x="31" y="183"/>
                  </a:cubicBezTo>
                  <a:lnTo>
                    <a:pt x="62" y="426"/>
                  </a:lnTo>
                  <a:lnTo>
                    <a:pt x="183" y="760"/>
                  </a:lnTo>
                  <a:cubicBezTo>
                    <a:pt x="396" y="1459"/>
                    <a:pt x="730" y="2098"/>
                    <a:pt x="1186" y="2645"/>
                  </a:cubicBezTo>
                  <a:cubicBezTo>
                    <a:pt x="2220" y="4043"/>
                    <a:pt x="3770" y="4925"/>
                    <a:pt x="5472" y="5137"/>
                  </a:cubicBezTo>
                  <a:cubicBezTo>
                    <a:pt x="6141" y="5229"/>
                    <a:pt x="6809" y="5289"/>
                    <a:pt x="7478" y="5380"/>
                  </a:cubicBezTo>
                  <a:cubicBezTo>
                    <a:pt x="8147" y="5441"/>
                    <a:pt x="8785" y="5624"/>
                    <a:pt x="9393" y="5928"/>
                  </a:cubicBezTo>
                  <a:cubicBezTo>
                    <a:pt x="9910" y="6201"/>
                    <a:pt x="10396" y="6627"/>
                    <a:pt x="10761" y="7113"/>
                  </a:cubicBezTo>
                  <a:cubicBezTo>
                    <a:pt x="11399" y="7934"/>
                    <a:pt x="11764" y="8967"/>
                    <a:pt x="11794" y="10001"/>
                  </a:cubicBezTo>
                  <a:cubicBezTo>
                    <a:pt x="11825" y="10700"/>
                    <a:pt x="11764" y="11429"/>
                    <a:pt x="11582" y="12098"/>
                  </a:cubicBezTo>
                  <a:cubicBezTo>
                    <a:pt x="11528" y="12312"/>
                    <a:pt x="11474" y="12480"/>
                    <a:pt x="11442" y="12620"/>
                  </a:cubicBezTo>
                  <a:lnTo>
                    <a:pt x="11442" y="12620"/>
                  </a:lnTo>
                  <a:cubicBezTo>
                    <a:pt x="11498" y="12499"/>
                    <a:pt x="11557" y="12325"/>
                    <a:pt x="11642" y="12098"/>
                  </a:cubicBezTo>
                  <a:cubicBezTo>
                    <a:pt x="11855" y="11429"/>
                    <a:pt x="11946" y="10700"/>
                    <a:pt x="11916" y="9970"/>
                  </a:cubicBezTo>
                  <a:cubicBezTo>
                    <a:pt x="11885" y="8906"/>
                    <a:pt x="11521" y="7843"/>
                    <a:pt x="10882" y="6991"/>
                  </a:cubicBezTo>
                  <a:cubicBezTo>
                    <a:pt x="10487" y="6475"/>
                    <a:pt x="10001" y="6049"/>
                    <a:pt x="9454" y="5745"/>
                  </a:cubicBezTo>
                  <a:cubicBezTo>
                    <a:pt x="8846" y="5441"/>
                    <a:pt x="8177" y="5259"/>
                    <a:pt x="7508" y="5198"/>
                  </a:cubicBezTo>
                  <a:cubicBezTo>
                    <a:pt x="6809" y="5107"/>
                    <a:pt x="6141" y="5077"/>
                    <a:pt x="5502" y="4985"/>
                  </a:cubicBezTo>
                  <a:cubicBezTo>
                    <a:pt x="4894" y="4894"/>
                    <a:pt x="4287" y="4712"/>
                    <a:pt x="3739" y="4469"/>
                  </a:cubicBezTo>
                  <a:cubicBezTo>
                    <a:pt x="2098" y="3739"/>
                    <a:pt x="852" y="2402"/>
                    <a:pt x="244" y="730"/>
                  </a:cubicBezTo>
                  <a:cubicBezTo>
                    <a:pt x="183" y="639"/>
                    <a:pt x="153" y="517"/>
                    <a:pt x="122" y="426"/>
                  </a:cubicBezTo>
                  <a:cubicBezTo>
                    <a:pt x="92" y="335"/>
                    <a:pt x="62" y="244"/>
                    <a:pt x="62" y="183"/>
                  </a:cubicBezTo>
                  <a:cubicBezTo>
                    <a:pt x="31" y="122"/>
                    <a:pt x="31" y="61"/>
                    <a:pt x="1" y="0"/>
                  </a:cubicBezTo>
                  <a:close/>
                  <a:moveTo>
                    <a:pt x="11442" y="12620"/>
                  </a:moveTo>
                  <a:cubicBezTo>
                    <a:pt x="11438" y="12629"/>
                    <a:pt x="11434" y="12637"/>
                    <a:pt x="11430" y="12645"/>
                  </a:cubicBezTo>
                  <a:cubicBezTo>
                    <a:pt x="11430" y="12657"/>
                    <a:pt x="11429" y="12668"/>
                    <a:pt x="11428" y="12678"/>
                  </a:cubicBezTo>
                  <a:lnTo>
                    <a:pt x="11428" y="12678"/>
                  </a:lnTo>
                  <a:cubicBezTo>
                    <a:pt x="11429" y="12677"/>
                    <a:pt x="11429" y="12676"/>
                    <a:pt x="11430" y="12675"/>
                  </a:cubicBezTo>
                  <a:cubicBezTo>
                    <a:pt x="11433" y="12657"/>
                    <a:pt x="11437" y="12639"/>
                    <a:pt x="11442" y="12620"/>
                  </a:cubicBezTo>
                  <a:close/>
                  <a:moveTo>
                    <a:pt x="11428" y="12678"/>
                  </a:moveTo>
                  <a:lnTo>
                    <a:pt x="11428" y="12678"/>
                  </a:lnTo>
                  <a:cubicBezTo>
                    <a:pt x="11398" y="12737"/>
                    <a:pt x="11369" y="12768"/>
                    <a:pt x="11369" y="12858"/>
                  </a:cubicBezTo>
                  <a:cubicBezTo>
                    <a:pt x="11395" y="12805"/>
                    <a:pt x="11422" y="12752"/>
                    <a:pt x="11428" y="12678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8" name="Google Shape;2287;p49"/>
            <p:cNvSpPr/>
            <p:nvPr/>
          </p:nvSpPr>
          <p:spPr>
            <a:xfrm>
              <a:off x="5290650" y="1532875"/>
              <a:ext cx="314600" cy="234950"/>
            </a:xfrm>
            <a:custGeom>
              <a:avLst/>
              <a:gdLst/>
              <a:ahLst/>
              <a:cxnLst/>
              <a:rect l="l" t="t" r="r" b="b"/>
              <a:pathLst>
                <a:path w="12584" h="9398" extrusionOk="0">
                  <a:moveTo>
                    <a:pt x="863" y="0"/>
                  </a:moveTo>
                  <a:cubicBezTo>
                    <a:pt x="799" y="0"/>
                    <a:pt x="734" y="2"/>
                    <a:pt x="669" y="5"/>
                  </a:cubicBezTo>
                  <a:cubicBezTo>
                    <a:pt x="517" y="5"/>
                    <a:pt x="334" y="5"/>
                    <a:pt x="182" y="66"/>
                  </a:cubicBezTo>
                  <a:cubicBezTo>
                    <a:pt x="122" y="66"/>
                    <a:pt x="61" y="66"/>
                    <a:pt x="0" y="96"/>
                  </a:cubicBezTo>
                  <a:cubicBezTo>
                    <a:pt x="0" y="102"/>
                    <a:pt x="10" y="105"/>
                    <a:pt x="29" y="105"/>
                  </a:cubicBezTo>
                  <a:cubicBezTo>
                    <a:pt x="105" y="105"/>
                    <a:pt x="328" y="66"/>
                    <a:pt x="669" y="66"/>
                  </a:cubicBezTo>
                  <a:cubicBezTo>
                    <a:pt x="2219" y="66"/>
                    <a:pt x="3648" y="826"/>
                    <a:pt x="4529" y="2072"/>
                  </a:cubicBezTo>
                  <a:cubicBezTo>
                    <a:pt x="4651" y="2285"/>
                    <a:pt x="4772" y="2528"/>
                    <a:pt x="4894" y="2741"/>
                  </a:cubicBezTo>
                  <a:cubicBezTo>
                    <a:pt x="5015" y="3014"/>
                    <a:pt x="5137" y="3257"/>
                    <a:pt x="5289" y="3501"/>
                  </a:cubicBezTo>
                  <a:cubicBezTo>
                    <a:pt x="5441" y="3744"/>
                    <a:pt x="5654" y="3956"/>
                    <a:pt x="5927" y="4108"/>
                  </a:cubicBezTo>
                  <a:cubicBezTo>
                    <a:pt x="6170" y="4230"/>
                    <a:pt x="6474" y="4321"/>
                    <a:pt x="6778" y="4382"/>
                  </a:cubicBezTo>
                  <a:cubicBezTo>
                    <a:pt x="7356" y="4473"/>
                    <a:pt x="7933" y="4473"/>
                    <a:pt x="8480" y="4595"/>
                  </a:cubicBezTo>
                  <a:cubicBezTo>
                    <a:pt x="8997" y="4716"/>
                    <a:pt x="9483" y="4899"/>
                    <a:pt x="9939" y="5172"/>
                  </a:cubicBezTo>
                  <a:cubicBezTo>
                    <a:pt x="10730" y="5598"/>
                    <a:pt x="11398" y="6267"/>
                    <a:pt x="11854" y="7026"/>
                  </a:cubicBezTo>
                  <a:cubicBezTo>
                    <a:pt x="12158" y="7574"/>
                    <a:pt x="12371" y="8121"/>
                    <a:pt x="12493" y="8729"/>
                  </a:cubicBezTo>
                  <a:cubicBezTo>
                    <a:pt x="12553" y="9154"/>
                    <a:pt x="12584" y="9397"/>
                    <a:pt x="12584" y="9397"/>
                  </a:cubicBezTo>
                  <a:cubicBezTo>
                    <a:pt x="12584" y="9336"/>
                    <a:pt x="12584" y="9276"/>
                    <a:pt x="12584" y="9215"/>
                  </a:cubicBezTo>
                  <a:cubicBezTo>
                    <a:pt x="12584" y="9063"/>
                    <a:pt x="12553" y="8881"/>
                    <a:pt x="12523" y="8729"/>
                  </a:cubicBezTo>
                  <a:cubicBezTo>
                    <a:pt x="12189" y="6601"/>
                    <a:pt x="10608" y="4899"/>
                    <a:pt x="8511" y="4443"/>
                  </a:cubicBezTo>
                  <a:cubicBezTo>
                    <a:pt x="7933" y="4321"/>
                    <a:pt x="7356" y="4321"/>
                    <a:pt x="6778" y="4230"/>
                  </a:cubicBezTo>
                  <a:cubicBezTo>
                    <a:pt x="6231" y="4169"/>
                    <a:pt x="5714" y="3865"/>
                    <a:pt x="5410" y="3409"/>
                  </a:cubicBezTo>
                  <a:cubicBezTo>
                    <a:pt x="5258" y="3166"/>
                    <a:pt x="5137" y="2923"/>
                    <a:pt x="5015" y="2680"/>
                  </a:cubicBezTo>
                  <a:cubicBezTo>
                    <a:pt x="4924" y="2437"/>
                    <a:pt x="4772" y="2224"/>
                    <a:pt x="4651" y="1981"/>
                  </a:cubicBezTo>
                  <a:cubicBezTo>
                    <a:pt x="4103" y="1221"/>
                    <a:pt x="3374" y="643"/>
                    <a:pt x="2492" y="309"/>
                  </a:cubicBezTo>
                  <a:cubicBezTo>
                    <a:pt x="1974" y="118"/>
                    <a:pt x="1431" y="0"/>
                    <a:pt x="86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9" name="Google Shape;2288;p49"/>
            <p:cNvSpPr/>
            <p:nvPr/>
          </p:nvSpPr>
          <p:spPr>
            <a:xfrm>
              <a:off x="5510250" y="1755625"/>
              <a:ext cx="133775" cy="288800"/>
            </a:xfrm>
            <a:custGeom>
              <a:avLst/>
              <a:gdLst/>
              <a:ahLst/>
              <a:cxnLst/>
              <a:rect l="l" t="t" r="r" b="b"/>
              <a:pathLst>
                <a:path w="5351" h="11552" extrusionOk="0">
                  <a:moveTo>
                    <a:pt x="4408" y="1"/>
                  </a:moveTo>
                  <a:cubicBezTo>
                    <a:pt x="4438" y="183"/>
                    <a:pt x="4469" y="366"/>
                    <a:pt x="4438" y="548"/>
                  </a:cubicBezTo>
                  <a:cubicBezTo>
                    <a:pt x="4408" y="761"/>
                    <a:pt x="4377" y="974"/>
                    <a:pt x="4317" y="1186"/>
                  </a:cubicBezTo>
                  <a:cubicBezTo>
                    <a:pt x="4225" y="1460"/>
                    <a:pt x="4165" y="1764"/>
                    <a:pt x="4104" y="2037"/>
                  </a:cubicBezTo>
                  <a:cubicBezTo>
                    <a:pt x="4043" y="2402"/>
                    <a:pt x="4073" y="2767"/>
                    <a:pt x="4225" y="3101"/>
                  </a:cubicBezTo>
                  <a:cubicBezTo>
                    <a:pt x="4377" y="3466"/>
                    <a:pt x="4560" y="3831"/>
                    <a:pt x="4773" y="4165"/>
                  </a:cubicBezTo>
                  <a:cubicBezTo>
                    <a:pt x="4985" y="4560"/>
                    <a:pt x="5107" y="4986"/>
                    <a:pt x="5137" y="5411"/>
                  </a:cubicBezTo>
                  <a:cubicBezTo>
                    <a:pt x="5198" y="5867"/>
                    <a:pt x="5107" y="6354"/>
                    <a:pt x="4924" y="6779"/>
                  </a:cubicBezTo>
                  <a:cubicBezTo>
                    <a:pt x="4773" y="7144"/>
                    <a:pt x="4499" y="7448"/>
                    <a:pt x="4165" y="7661"/>
                  </a:cubicBezTo>
                  <a:cubicBezTo>
                    <a:pt x="4013" y="7782"/>
                    <a:pt x="3861" y="7904"/>
                    <a:pt x="3709" y="8056"/>
                  </a:cubicBezTo>
                  <a:cubicBezTo>
                    <a:pt x="3557" y="8177"/>
                    <a:pt x="3435" y="8329"/>
                    <a:pt x="3344" y="8481"/>
                  </a:cubicBezTo>
                  <a:cubicBezTo>
                    <a:pt x="2979" y="9059"/>
                    <a:pt x="2554" y="9606"/>
                    <a:pt x="2098" y="10092"/>
                  </a:cubicBezTo>
                  <a:cubicBezTo>
                    <a:pt x="1526" y="10664"/>
                    <a:pt x="864" y="11147"/>
                    <a:pt x="142" y="11511"/>
                  </a:cubicBezTo>
                  <a:lnTo>
                    <a:pt x="142" y="11511"/>
                  </a:lnTo>
                  <a:cubicBezTo>
                    <a:pt x="85" y="11453"/>
                    <a:pt x="29" y="11398"/>
                    <a:pt x="0" y="11369"/>
                  </a:cubicBezTo>
                  <a:lnTo>
                    <a:pt x="0" y="11369"/>
                  </a:lnTo>
                  <a:cubicBezTo>
                    <a:pt x="26" y="11420"/>
                    <a:pt x="72" y="11470"/>
                    <a:pt x="122" y="11521"/>
                  </a:cubicBezTo>
                  <a:lnTo>
                    <a:pt x="122" y="11521"/>
                  </a:lnTo>
                  <a:cubicBezTo>
                    <a:pt x="122" y="11521"/>
                    <a:pt x="122" y="11521"/>
                    <a:pt x="122" y="11521"/>
                  </a:cubicBezTo>
                  <a:lnTo>
                    <a:pt x="122" y="11521"/>
                  </a:lnTo>
                  <a:cubicBezTo>
                    <a:pt x="132" y="11531"/>
                    <a:pt x="142" y="11541"/>
                    <a:pt x="152" y="11551"/>
                  </a:cubicBezTo>
                  <a:cubicBezTo>
                    <a:pt x="943" y="11247"/>
                    <a:pt x="1642" y="10761"/>
                    <a:pt x="2219" y="10153"/>
                  </a:cubicBezTo>
                  <a:cubicBezTo>
                    <a:pt x="2675" y="9667"/>
                    <a:pt x="3101" y="9150"/>
                    <a:pt x="3466" y="8572"/>
                  </a:cubicBezTo>
                  <a:cubicBezTo>
                    <a:pt x="3587" y="8420"/>
                    <a:pt x="3709" y="8269"/>
                    <a:pt x="3830" y="8147"/>
                  </a:cubicBezTo>
                  <a:cubicBezTo>
                    <a:pt x="3982" y="8025"/>
                    <a:pt x="4134" y="7934"/>
                    <a:pt x="4286" y="7813"/>
                  </a:cubicBezTo>
                  <a:cubicBezTo>
                    <a:pt x="4621" y="7569"/>
                    <a:pt x="4894" y="7235"/>
                    <a:pt x="5076" y="6840"/>
                  </a:cubicBezTo>
                  <a:cubicBezTo>
                    <a:pt x="5289" y="6384"/>
                    <a:pt x="5350" y="5898"/>
                    <a:pt x="5289" y="5411"/>
                  </a:cubicBezTo>
                  <a:cubicBezTo>
                    <a:pt x="5259" y="4955"/>
                    <a:pt x="5137" y="4499"/>
                    <a:pt x="4924" y="4104"/>
                  </a:cubicBezTo>
                  <a:cubicBezTo>
                    <a:pt x="4712" y="3709"/>
                    <a:pt x="4469" y="3405"/>
                    <a:pt x="4347" y="3040"/>
                  </a:cubicBezTo>
                  <a:cubicBezTo>
                    <a:pt x="4195" y="2737"/>
                    <a:pt x="4165" y="2402"/>
                    <a:pt x="4225" y="2068"/>
                  </a:cubicBezTo>
                  <a:cubicBezTo>
                    <a:pt x="4256" y="1733"/>
                    <a:pt x="4347" y="1460"/>
                    <a:pt x="4408" y="1217"/>
                  </a:cubicBezTo>
                  <a:cubicBezTo>
                    <a:pt x="4469" y="1004"/>
                    <a:pt x="4499" y="791"/>
                    <a:pt x="4499" y="548"/>
                  </a:cubicBezTo>
                  <a:cubicBezTo>
                    <a:pt x="4529" y="426"/>
                    <a:pt x="4499" y="274"/>
                    <a:pt x="4469" y="153"/>
                  </a:cubicBezTo>
                  <a:cubicBezTo>
                    <a:pt x="4438" y="62"/>
                    <a:pt x="4438" y="1"/>
                    <a:pt x="440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0" name="Google Shape;2289;p49"/>
            <p:cNvSpPr/>
            <p:nvPr/>
          </p:nvSpPr>
          <p:spPr>
            <a:xfrm>
              <a:off x="3667150" y="1497275"/>
              <a:ext cx="1223050" cy="1331350"/>
            </a:xfrm>
            <a:custGeom>
              <a:avLst/>
              <a:gdLst/>
              <a:ahLst/>
              <a:cxnLst/>
              <a:rect l="l" t="t" r="r" b="b"/>
              <a:pathLst>
                <a:path w="48922" h="53254" extrusionOk="0">
                  <a:moveTo>
                    <a:pt x="17036" y="0"/>
                  </a:moveTo>
                  <a:lnTo>
                    <a:pt x="12690" y="17721"/>
                  </a:lnTo>
                  <a:lnTo>
                    <a:pt x="12629" y="17599"/>
                  </a:lnTo>
                  <a:cubicBezTo>
                    <a:pt x="11350" y="15558"/>
                    <a:pt x="9297" y="14604"/>
                    <a:pt x="7259" y="14604"/>
                  </a:cubicBezTo>
                  <a:cubicBezTo>
                    <a:pt x="4501" y="14604"/>
                    <a:pt x="1769" y="16351"/>
                    <a:pt x="1018" y="19514"/>
                  </a:cubicBezTo>
                  <a:cubicBezTo>
                    <a:pt x="0" y="23798"/>
                    <a:pt x="3404" y="27381"/>
                    <a:pt x="7243" y="27381"/>
                  </a:cubicBezTo>
                  <a:cubicBezTo>
                    <a:pt x="8334" y="27381"/>
                    <a:pt x="9461" y="27091"/>
                    <a:pt x="10532" y="26445"/>
                  </a:cubicBezTo>
                  <a:lnTo>
                    <a:pt x="10593" y="26384"/>
                  </a:lnTo>
                  <a:lnTo>
                    <a:pt x="6276" y="44104"/>
                  </a:lnTo>
                  <a:lnTo>
                    <a:pt x="20198" y="47509"/>
                  </a:lnTo>
                  <a:lnTo>
                    <a:pt x="20167" y="47418"/>
                  </a:lnTo>
                  <a:cubicBezTo>
                    <a:pt x="19286" y="45989"/>
                    <a:pt x="19012" y="44287"/>
                    <a:pt x="19407" y="42645"/>
                  </a:cubicBezTo>
                  <a:cubicBezTo>
                    <a:pt x="20141" y="39628"/>
                    <a:pt x="22810" y="37781"/>
                    <a:pt x="25602" y="37781"/>
                  </a:cubicBezTo>
                  <a:cubicBezTo>
                    <a:pt x="26860" y="37781"/>
                    <a:pt x="28144" y="38156"/>
                    <a:pt x="29286" y="38968"/>
                  </a:cubicBezTo>
                  <a:cubicBezTo>
                    <a:pt x="32933" y="41612"/>
                    <a:pt x="32781" y="47114"/>
                    <a:pt x="28982" y="49515"/>
                  </a:cubicBezTo>
                  <a:lnTo>
                    <a:pt x="28860" y="49606"/>
                  </a:lnTo>
                  <a:lnTo>
                    <a:pt x="43815" y="53253"/>
                  </a:lnTo>
                  <a:cubicBezTo>
                    <a:pt x="47037" y="46019"/>
                    <a:pt x="48921" y="36354"/>
                    <a:pt x="44940" y="25290"/>
                  </a:cubicBezTo>
                  <a:cubicBezTo>
                    <a:pt x="40775" y="13253"/>
                    <a:pt x="30988" y="3982"/>
                    <a:pt x="18769" y="426"/>
                  </a:cubicBezTo>
                  <a:lnTo>
                    <a:pt x="17036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1" name="Google Shape;2290;p49"/>
            <p:cNvSpPr/>
            <p:nvPr/>
          </p:nvSpPr>
          <p:spPr>
            <a:xfrm>
              <a:off x="3664475" y="1495750"/>
              <a:ext cx="1188500" cy="1335150"/>
            </a:xfrm>
            <a:custGeom>
              <a:avLst/>
              <a:gdLst/>
              <a:ahLst/>
              <a:cxnLst/>
              <a:rect l="l" t="t" r="r" b="b"/>
              <a:pathLst>
                <a:path w="47540" h="53406" extrusionOk="0">
                  <a:moveTo>
                    <a:pt x="17113" y="1"/>
                  </a:moveTo>
                  <a:lnTo>
                    <a:pt x="17113" y="61"/>
                  </a:lnTo>
                  <a:cubicBezTo>
                    <a:pt x="14529" y="10700"/>
                    <a:pt x="12979" y="17083"/>
                    <a:pt x="12827" y="17782"/>
                  </a:cubicBezTo>
                  <a:lnTo>
                    <a:pt x="12736" y="17660"/>
                  </a:lnTo>
                  <a:lnTo>
                    <a:pt x="12827" y="17812"/>
                  </a:lnTo>
                  <a:cubicBezTo>
                    <a:pt x="13040" y="17115"/>
                    <a:pt x="14583" y="10759"/>
                    <a:pt x="17187" y="163"/>
                  </a:cubicBezTo>
                  <a:lnTo>
                    <a:pt x="17187" y="163"/>
                  </a:lnTo>
                  <a:lnTo>
                    <a:pt x="18572" y="487"/>
                  </a:lnTo>
                  <a:cubicBezTo>
                    <a:pt x="19058" y="609"/>
                    <a:pt x="19514" y="761"/>
                    <a:pt x="20031" y="912"/>
                  </a:cubicBezTo>
                  <a:cubicBezTo>
                    <a:pt x="21004" y="1247"/>
                    <a:pt x="22007" y="1612"/>
                    <a:pt x="23010" y="2037"/>
                  </a:cubicBezTo>
                  <a:cubicBezTo>
                    <a:pt x="25137" y="2919"/>
                    <a:pt x="27204" y="4013"/>
                    <a:pt x="29150" y="5259"/>
                  </a:cubicBezTo>
                  <a:cubicBezTo>
                    <a:pt x="33679" y="8147"/>
                    <a:pt x="37539" y="11946"/>
                    <a:pt x="40487" y="16414"/>
                  </a:cubicBezTo>
                  <a:cubicBezTo>
                    <a:pt x="40882" y="16992"/>
                    <a:pt x="41247" y="17630"/>
                    <a:pt x="41642" y="18268"/>
                  </a:cubicBezTo>
                  <a:lnTo>
                    <a:pt x="42189" y="19211"/>
                  </a:lnTo>
                  <a:cubicBezTo>
                    <a:pt x="42372" y="19545"/>
                    <a:pt x="42524" y="19879"/>
                    <a:pt x="42706" y="20214"/>
                  </a:cubicBezTo>
                  <a:lnTo>
                    <a:pt x="43709" y="22220"/>
                  </a:lnTo>
                  <a:cubicBezTo>
                    <a:pt x="43983" y="22919"/>
                    <a:pt x="44287" y="23648"/>
                    <a:pt x="44560" y="24347"/>
                  </a:cubicBezTo>
                  <a:cubicBezTo>
                    <a:pt x="45715" y="27296"/>
                    <a:pt x="46475" y="30366"/>
                    <a:pt x="46870" y="33497"/>
                  </a:cubicBezTo>
                  <a:cubicBezTo>
                    <a:pt x="47266" y="36779"/>
                    <a:pt x="47235" y="40123"/>
                    <a:pt x="46718" y="43375"/>
                  </a:cubicBezTo>
                  <a:cubicBezTo>
                    <a:pt x="46597" y="44226"/>
                    <a:pt x="46445" y="45077"/>
                    <a:pt x="46262" y="45898"/>
                  </a:cubicBezTo>
                  <a:cubicBezTo>
                    <a:pt x="46050" y="46719"/>
                    <a:pt x="45837" y="47570"/>
                    <a:pt x="45594" y="48390"/>
                  </a:cubicBezTo>
                  <a:cubicBezTo>
                    <a:pt x="45086" y="50034"/>
                    <a:pt x="44490" y="51619"/>
                    <a:pt x="43805" y="53202"/>
                  </a:cubicBezTo>
                  <a:lnTo>
                    <a:pt x="43805" y="53202"/>
                  </a:lnTo>
                  <a:lnTo>
                    <a:pt x="33436" y="50670"/>
                  </a:lnTo>
                  <a:lnTo>
                    <a:pt x="29138" y="49632"/>
                  </a:lnTo>
                  <a:lnTo>
                    <a:pt x="29138" y="49632"/>
                  </a:lnTo>
                  <a:cubicBezTo>
                    <a:pt x="30198" y="48937"/>
                    <a:pt x="31036" y="47953"/>
                    <a:pt x="31551" y="46779"/>
                  </a:cubicBezTo>
                  <a:cubicBezTo>
                    <a:pt x="31794" y="46202"/>
                    <a:pt x="31977" y="45533"/>
                    <a:pt x="32037" y="44895"/>
                  </a:cubicBezTo>
                  <a:cubicBezTo>
                    <a:pt x="32098" y="44226"/>
                    <a:pt x="32068" y="43588"/>
                    <a:pt x="31946" y="42919"/>
                  </a:cubicBezTo>
                  <a:cubicBezTo>
                    <a:pt x="31885" y="42615"/>
                    <a:pt x="31794" y="42311"/>
                    <a:pt x="31673" y="41977"/>
                  </a:cubicBezTo>
                  <a:cubicBezTo>
                    <a:pt x="31551" y="41673"/>
                    <a:pt x="31429" y="41399"/>
                    <a:pt x="31247" y="41095"/>
                  </a:cubicBezTo>
                  <a:cubicBezTo>
                    <a:pt x="30943" y="40548"/>
                    <a:pt x="30548" y="40032"/>
                    <a:pt x="30092" y="39576"/>
                  </a:cubicBezTo>
                  <a:cubicBezTo>
                    <a:pt x="29788" y="39302"/>
                    <a:pt x="29484" y="39059"/>
                    <a:pt x="29119" y="38816"/>
                  </a:cubicBezTo>
                  <a:cubicBezTo>
                    <a:pt x="28043" y="38124"/>
                    <a:pt x="26833" y="37793"/>
                    <a:pt x="25634" y="37793"/>
                  </a:cubicBezTo>
                  <a:cubicBezTo>
                    <a:pt x="23516" y="37793"/>
                    <a:pt x="21437" y="38828"/>
                    <a:pt x="20213" y="40731"/>
                  </a:cubicBezTo>
                  <a:cubicBezTo>
                    <a:pt x="19879" y="41247"/>
                    <a:pt x="19605" y="41825"/>
                    <a:pt x="19453" y="42402"/>
                  </a:cubicBezTo>
                  <a:cubicBezTo>
                    <a:pt x="19271" y="43010"/>
                    <a:pt x="19180" y="43588"/>
                    <a:pt x="19180" y="44196"/>
                  </a:cubicBezTo>
                  <a:cubicBezTo>
                    <a:pt x="19180" y="45332"/>
                    <a:pt x="19472" y="46442"/>
                    <a:pt x="20056" y="47426"/>
                  </a:cubicBezTo>
                  <a:lnTo>
                    <a:pt x="20056" y="47426"/>
                  </a:lnTo>
                  <a:lnTo>
                    <a:pt x="6431" y="44124"/>
                  </a:lnTo>
                  <a:lnTo>
                    <a:pt x="6431" y="44124"/>
                  </a:lnTo>
                  <a:cubicBezTo>
                    <a:pt x="8005" y="37678"/>
                    <a:pt x="9428" y="31805"/>
                    <a:pt x="10730" y="26506"/>
                  </a:cubicBezTo>
                  <a:lnTo>
                    <a:pt x="10760" y="26323"/>
                  </a:lnTo>
                  <a:lnTo>
                    <a:pt x="10608" y="26414"/>
                  </a:lnTo>
                  <a:cubicBezTo>
                    <a:pt x="9666" y="27022"/>
                    <a:pt x="8572" y="27357"/>
                    <a:pt x="7447" y="27387"/>
                  </a:cubicBezTo>
                  <a:cubicBezTo>
                    <a:pt x="7388" y="27389"/>
                    <a:pt x="7329" y="27390"/>
                    <a:pt x="7270" y="27390"/>
                  </a:cubicBezTo>
                  <a:cubicBezTo>
                    <a:pt x="6268" y="27390"/>
                    <a:pt x="5297" y="27147"/>
                    <a:pt x="4408" y="26688"/>
                  </a:cubicBezTo>
                  <a:cubicBezTo>
                    <a:pt x="4134" y="26506"/>
                    <a:pt x="3830" y="26354"/>
                    <a:pt x="3557" y="26141"/>
                  </a:cubicBezTo>
                  <a:cubicBezTo>
                    <a:pt x="791" y="24074"/>
                    <a:pt x="183" y="20123"/>
                    <a:pt x="2250" y="17326"/>
                  </a:cubicBezTo>
                  <a:cubicBezTo>
                    <a:pt x="3131" y="16201"/>
                    <a:pt x="4347" y="15350"/>
                    <a:pt x="5715" y="14986"/>
                  </a:cubicBezTo>
                  <a:cubicBezTo>
                    <a:pt x="6255" y="14842"/>
                    <a:pt x="6805" y="14771"/>
                    <a:pt x="7352" y="14771"/>
                  </a:cubicBezTo>
                  <a:cubicBezTo>
                    <a:pt x="8771" y="14771"/>
                    <a:pt x="10166" y="15249"/>
                    <a:pt x="11307" y="16171"/>
                  </a:cubicBezTo>
                  <a:cubicBezTo>
                    <a:pt x="11703" y="16475"/>
                    <a:pt x="12067" y="16840"/>
                    <a:pt x="12371" y="17265"/>
                  </a:cubicBezTo>
                  <a:cubicBezTo>
                    <a:pt x="12493" y="17387"/>
                    <a:pt x="12554" y="17508"/>
                    <a:pt x="12614" y="17569"/>
                  </a:cubicBezTo>
                  <a:cubicBezTo>
                    <a:pt x="12675" y="17660"/>
                    <a:pt x="12706" y="17691"/>
                    <a:pt x="12706" y="17691"/>
                  </a:cubicBezTo>
                  <a:cubicBezTo>
                    <a:pt x="12614" y="17539"/>
                    <a:pt x="12523" y="17387"/>
                    <a:pt x="12402" y="17235"/>
                  </a:cubicBezTo>
                  <a:cubicBezTo>
                    <a:pt x="11581" y="16141"/>
                    <a:pt x="10426" y="15350"/>
                    <a:pt x="9119" y="14955"/>
                  </a:cubicBezTo>
                  <a:cubicBezTo>
                    <a:pt x="8602" y="14834"/>
                    <a:pt x="8055" y="14742"/>
                    <a:pt x="7508" y="14712"/>
                  </a:cubicBezTo>
                  <a:cubicBezTo>
                    <a:pt x="7429" y="14708"/>
                    <a:pt x="7351" y="14706"/>
                    <a:pt x="7272" y="14706"/>
                  </a:cubicBezTo>
                  <a:cubicBezTo>
                    <a:pt x="6743" y="14706"/>
                    <a:pt x="6214" y="14793"/>
                    <a:pt x="5684" y="14925"/>
                  </a:cubicBezTo>
                  <a:cubicBezTo>
                    <a:pt x="4286" y="15290"/>
                    <a:pt x="3040" y="16110"/>
                    <a:pt x="2189" y="17296"/>
                  </a:cubicBezTo>
                  <a:cubicBezTo>
                    <a:pt x="1976" y="17539"/>
                    <a:pt x="1794" y="17812"/>
                    <a:pt x="1642" y="18116"/>
                  </a:cubicBezTo>
                  <a:cubicBezTo>
                    <a:pt x="0" y="21247"/>
                    <a:pt x="1216" y="25138"/>
                    <a:pt x="4347" y="26779"/>
                  </a:cubicBezTo>
                  <a:cubicBezTo>
                    <a:pt x="5265" y="27267"/>
                    <a:pt x="6265" y="27511"/>
                    <a:pt x="7295" y="27511"/>
                  </a:cubicBezTo>
                  <a:cubicBezTo>
                    <a:pt x="7356" y="27511"/>
                    <a:pt x="7417" y="27510"/>
                    <a:pt x="7478" y="27509"/>
                  </a:cubicBezTo>
                  <a:cubicBezTo>
                    <a:pt x="8580" y="27480"/>
                    <a:pt x="9627" y="27174"/>
                    <a:pt x="10566" y="26617"/>
                  </a:cubicBezTo>
                  <a:lnTo>
                    <a:pt x="10566" y="26617"/>
                  </a:lnTo>
                  <a:cubicBezTo>
                    <a:pt x="9270" y="31892"/>
                    <a:pt x="7825" y="37761"/>
                    <a:pt x="6262" y="44165"/>
                  </a:cubicBezTo>
                  <a:lnTo>
                    <a:pt x="6262" y="44226"/>
                  </a:lnTo>
                  <a:lnTo>
                    <a:pt x="6353" y="44257"/>
                  </a:lnTo>
                  <a:lnTo>
                    <a:pt x="20274" y="47661"/>
                  </a:lnTo>
                  <a:lnTo>
                    <a:pt x="20487" y="47722"/>
                  </a:lnTo>
                  <a:lnTo>
                    <a:pt x="20365" y="47509"/>
                  </a:lnTo>
                  <a:cubicBezTo>
                    <a:pt x="19727" y="46536"/>
                    <a:pt x="19393" y="45381"/>
                    <a:pt x="19393" y="44196"/>
                  </a:cubicBezTo>
                  <a:cubicBezTo>
                    <a:pt x="19393" y="43618"/>
                    <a:pt x="19484" y="43041"/>
                    <a:pt x="19666" y="42463"/>
                  </a:cubicBezTo>
                  <a:cubicBezTo>
                    <a:pt x="19818" y="41886"/>
                    <a:pt x="20061" y="41339"/>
                    <a:pt x="20396" y="40852"/>
                  </a:cubicBezTo>
                  <a:cubicBezTo>
                    <a:pt x="20609" y="40488"/>
                    <a:pt x="20882" y="40184"/>
                    <a:pt x="21156" y="39910"/>
                  </a:cubicBezTo>
                  <a:cubicBezTo>
                    <a:pt x="22390" y="38613"/>
                    <a:pt x="24034" y="37967"/>
                    <a:pt x="25678" y="37967"/>
                  </a:cubicBezTo>
                  <a:cubicBezTo>
                    <a:pt x="27233" y="37967"/>
                    <a:pt x="28789" y="38545"/>
                    <a:pt x="30001" y="39697"/>
                  </a:cubicBezTo>
                  <a:cubicBezTo>
                    <a:pt x="30457" y="40123"/>
                    <a:pt x="30852" y="40640"/>
                    <a:pt x="31156" y="41187"/>
                  </a:cubicBezTo>
                  <a:cubicBezTo>
                    <a:pt x="31308" y="41460"/>
                    <a:pt x="31429" y="41764"/>
                    <a:pt x="31551" y="42038"/>
                  </a:cubicBezTo>
                  <a:cubicBezTo>
                    <a:pt x="31642" y="42342"/>
                    <a:pt x="31733" y="42646"/>
                    <a:pt x="31794" y="42950"/>
                  </a:cubicBezTo>
                  <a:cubicBezTo>
                    <a:pt x="31946" y="43588"/>
                    <a:pt x="31977" y="44226"/>
                    <a:pt x="31916" y="44865"/>
                  </a:cubicBezTo>
                  <a:cubicBezTo>
                    <a:pt x="31825" y="45503"/>
                    <a:pt x="31673" y="46111"/>
                    <a:pt x="31429" y="46719"/>
                  </a:cubicBezTo>
                  <a:cubicBezTo>
                    <a:pt x="30913" y="47904"/>
                    <a:pt x="30031" y="48907"/>
                    <a:pt x="28907" y="49576"/>
                  </a:cubicBezTo>
                  <a:lnTo>
                    <a:pt x="28694" y="49697"/>
                  </a:lnTo>
                  <a:lnTo>
                    <a:pt x="28937" y="49758"/>
                  </a:lnTo>
                  <a:lnTo>
                    <a:pt x="33466" y="50883"/>
                  </a:lnTo>
                  <a:lnTo>
                    <a:pt x="43892" y="53406"/>
                  </a:lnTo>
                  <a:lnTo>
                    <a:pt x="43983" y="53406"/>
                  </a:lnTo>
                  <a:lnTo>
                    <a:pt x="44013" y="53345"/>
                  </a:lnTo>
                  <a:cubicBezTo>
                    <a:pt x="44712" y="51734"/>
                    <a:pt x="45320" y="50093"/>
                    <a:pt x="45837" y="48421"/>
                  </a:cubicBezTo>
                  <a:cubicBezTo>
                    <a:pt x="46111" y="47600"/>
                    <a:pt x="46323" y="46779"/>
                    <a:pt x="46506" y="45928"/>
                  </a:cubicBezTo>
                  <a:cubicBezTo>
                    <a:pt x="46658" y="45077"/>
                    <a:pt x="46870" y="44257"/>
                    <a:pt x="46962" y="43406"/>
                  </a:cubicBezTo>
                  <a:cubicBezTo>
                    <a:pt x="47478" y="40123"/>
                    <a:pt x="47539" y="36749"/>
                    <a:pt x="47114" y="33436"/>
                  </a:cubicBezTo>
                  <a:cubicBezTo>
                    <a:pt x="46688" y="30305"/>
                    <a:pt x="45898" y="27205"/>
                    <a:pt x="44712" y="24256"/>
                  </a:cubicBezTo>
                  <a:lnTo>
                    <a:pt x="43861" y="22129"/>
                  </a:lnTo>
                  <a:cubicBezTo>
                    <a:pt x="43527" y="21460"/>
                    <a:pt x="43193" y="20791"/>
                    <a:pt x="42858" y="20123"/>
                  </a:cubicBezTo>
                  <a:cubicBezTo>
                    <a:pt x="42676" y="19788"/>
                    <a:pt x="42524" y="19454"/>
                    <a:pt x="42341" y="19119"/>
                  </a:cubicBezTo>
                  <a:lnTo>
                    <a:pt x="41764" y="18177"/>
                  </a:lnTo>
                  <a:cubicBezTo>
                    <a:pt x="41399" y="17539"/>
                    <a:pt x="41034" y="16901"/>
                    <a:pt x="40639" y="16293"/>
                  </a:cubicBezTo>
                  <a:cubicBezTo>
                    <a:pt x="37661" y="11825"/>
                    <a:pt x="33770" y="8025"/>
                    <a:pt x="29211" y="5137"/>
                  </a:cubicBezTo>
                  <a:cubicBezTo>
                    <a:pt x="27265" y="3861"/>
                    <a:pt x="25198" y="2797"/>
                    <a:pt x="23040" y="1885"/>
                  </a:cubicBezTo>
                  <a:cubicBezTo>
                    <a:pt x="22037" y="1460"/>
                    <a:pt x="21034" y="1095"/>
                    <a:pt x="20031" y="791"/>
                  </a:cubicBezTo>
                  <a:cubicBezTo>
                    <a:pt x="19545" y="639"/>
                    <a:pt x="19058" y="457"/>
                    <a:pt x="18572" y="365"/>
                  </a:cubicBezTo>
                  <a:lnTo>
                    <a:pt x="1714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2" name="Google Shape;2291;p49"/>
            <p:cNvSpPr/>
            <p:nvPr/>
          </p:nvSpPr>
          <p:spPr>
            <a:xfrm>
              <a:off x="4487425" y="1872550"/>
              <a:ext cx="286500" cy="259250"/>
            </a:xfrm>
            <a:custGeom>
              <a:avLst/>
              <a:gdLst/>
              <a:ahLst/>
              <a:cxnLst/>
              <a:rect l="l" t="t" r="r" b="b"/>
              <a:pathLst>
                <a:path w="11460" h="10370" extrusionOk="0">
                  <a:moveTo>
                    <a:pt x="2666" y="0"/>
                  </a:moveTo>
                  <a:cubicBezTo>
                    <a:pt x="2337" y="0"/>
                    <a:pt x="2220" y="248"/>
                    <a:pt x="2220" y="248"/>
                  </a:cubicBezTo>
                  <a:cubicBezTo>
                    <a:pt x="2220" y="248"/>
                    <a:pt x="1922" y="39"/>
                    <a:pt x="1639" y="39"/>
                  </a:cubicBezTo>
                  <a:cubicBezTo>
                    <a:pt x="1518" y="39"/>
                    <a:pt x="1399" y="78"/>
                    <a:pt x="1308" y="187"/>
                  </a:cubicBezTo>
                  <a:cubicBezTo>
                    <a:pt x="1095" y="430"/>
                    <a:pt x="1490" y="1099"/>
                    <a:pt x="1490" y="1099"/>
                  </a:cubicBezTo>
                  <a:cubicBezTo>
                    <a:pt x="1490" y="1099"/>
                    <a:pt x="1161" y="752"/>
                    <a:pt x="787" y="752"/>
                  </a:cubicBezTo>
                  <a:cubicBezTo>
                    <a:pt x="678" y="752"/>
                    <a:pt x="566" y="781"/>
                    <a:pt x="457" y="856"/>
                  </a:cubicBezTo>
                  <a:cubicBezTo>
                    <a:pt x="1" y="1190"/>
                    <a:pt x="1004" y="2285"/>
                    <a:pt x="1004" y="2285"/>
                  </a:cubicBezTo>
                  <a:cubicBezTo>
                    <a:pt x="669" y="3014"/>
                    <a:pt x="2554" y="5111"/>
                    <a:pt x="3040" y="5689"/>
                  </a:cubicBezTo>
                  <a:cubicBezTo>
                    <a:pt x="3527" y="6266"/>
                    <a:pt x="8603" y="10370"/>
                    <a:pt x="8603" y="10370"/>
                  </a:cubicBezTo>
                  <a:lnTo>
                    <a:pt x="11460" y="7847"/>
                  </a:lnTo>
                  <a:lnTo>
                    <a:pt x="10548" y="6661"/>
                  </a:lnTo>
                  <a:cubicBezTo>
                    <a:pt x="10548" y="6661"/>
                    <a:pt x="10031" y="4078"/>
                    <a:pt x="10001" y="3257"/>
                  </a:cubicBezTo>
                  <a:cubicBezTo>
                    <a:pt x="9940" y="2406"/>
                    <a:pt x="7691" y="1069"/>
                    <a:pt x="7691" y="1069"/>
                  </a:cubicBezTo>
                  <a:lnTo>
                    <a:pt x="7691" y="1069"/>
                  </a:lnTo>
                  <a:lnTo>
                    <a:pt x="8299" y="2224"/>
                  </a:lnTo>
                  <a:lnTo>
                    <a:pt x="8451" y="2588"/>
                  </a:lnTo>
                  <a:cubicBezTo>
                    <a:pt x="8451" y="2588"/>
                    <a:pt x="8323" y="3150"/>
                    <a:pt x="7997" y="3150"/>
                  </a:cubicBezTo>
                  <a:cubicBezTo>
                    <a:pt x="7968" y="3150"/>
                    <a:pt x="7937" y="3146"/>
                    <a:pt x="7904" y="3136"/>
                  </a:cubicBezTo>
                  <a:cubicBezTo>
                    <a:pt x="7509" y="3014"/>
                    <a:pt x="3375" y="278"/>
                    <a:pt x="3375" y="278"/>
                  </a:cubicBezTo>
                  <a:cubicBezTo>
                    <a:pt x="3071" y="69"/>
                    <a:pt x="2839" y="0"/>
                    <a:pt x="2666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3" name="Google Shape;2292;p49"/>
            <p:cNvSpPr/>
            <p:nvPr/>
          </p:nvSpPr>
          <p:spPr>
            <a:xfrm>
              <a:off x="4542150" y="1878750"/>
              <a:ext cx="101075" cy="85875"/>
            </a:xfrm>
            <a:custGeom>
              <a:avLst/>
              <a:gdLst/>
              <a:ahLst/>
              <a:cxnLst/>
              <a:rect l="l" t="t" r="r" b="b"/>
              <a:pathLst>
                <a:path w="4043" h="3435" extrusionOk="0">
                  <a:moveTo>
                    <a:pt x="0" y="0"/>
                  </a:moveTo>
                  <a:lnTo>
                    <a:pt x="0" y="0"/>
                  </a:lnTo>
                  <a:cubicBezTo>
                    <a:pt x="152" y="213"/>
                    <a:pt x="304" y="426"/>
                    <a:pt x="487" y="608"/>
                  </a:cubicBezTo>
                  <a:cubicBezTo>
                    <a:pt x="912" y="1064"/>
                    <a:pt x="1368" y="1520"/>
                    <a:pt x="1854" y="1915"/>
                  </a:cubicBezTo>
                  <a:cubicBezTo>
                    <a:pt x="2310" y="2340"/>
                    <a:pt x="2827" y="2705"/>
                    <a:pt x="3374" y="3070"/>
                  </a:cubicBezTo>
                  <a:cubicBezTo>
                    <a:pt x="3587" y="3222"/>
                    <a:pt x="3800" y="3344"/>
                    <a:pt x="4043" y="3435"/>
                  </a:cubicBezTo>
                  <a:cubicBezTo>
                    <a:pt x="3861" y="3252"/>
                    <a:pt x="3617" y="3100"/>
                    <a:pt x="3405" y="2948"/>
                  </a:cubicBezTo>
                  <a:cubicBezTo>
                    <a:pt x="2888" y="2584"/>
                    <a:pt x="2402" y="2219"/>
                    <a:pt x="1946" y="1824"/>
                  </a:cubicBezTo>
                  <a:cubicBezTo>
                    <a:pt x="1368" y="1337"/>
                    <a:pt x="912" y="881"/>
                    <a:pt x="578" y="547"/>
                  </a:cubicBezTo>
                  <a:cubicBezTo>
                    <a:pt x="395" y="334"/>
                    <a:pt x="213" y="152"/>
                    <a:pt x="0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4" name="Google Shape;2293;p49"/>
            <p:cNvSpPr/>
            <p:nvPr/>
          </p:nvSpPr>
          <p:spPr>
            <a:xfrm>
              <a:off x="4526175" y="1901525"/>
              <a:ext cx="93500" cy="86650"/>
            </a:xfrm>
            <a:custGeom>
              <a:avLst/>
              <a:gdLst/>
              <a:ahLst/>
              <a:cxnLst/>
              <a:rect l="l" t="t" r="r" b="b"/>
              <a:pathLst>
                <a:path w="3740" h="3466" extrusionOk="0">
                  <a:moveTo>
                    <a:pt x="1" y="1"/>
                  </a:moveTo>
                  <a:cubicBezTo>
                    <a:pt x="153" y="214"/>
                    <a:pt x="305" y="426"/>
                    <a:pt x="487" y="578"/>
                  </a:cubicBezTo>
                  <a:cubicBezTo>
                    <a:pt x="882" y="1034"/>
                    <a:pt x="1308" y="1460"/>
                    <a:pt x="1764" y="1855"/>
                  </a:cubicBezTo>
                  <a:cubicBezTo>
                    <a:pt x="2281" y="2341"/>
                    <a:pt x="2767" y="2736"/>
                    <a:pt x="3132" y="3010"/>
                  </a:cubicBezTo>
                  <a:cubicBezTo>
                    <a:pt x="3314" y="3192"/>
                    <a:pt x="3527" y="3344"/>
                    <a:pt x="3740" y="3466"/>
                  </a:cubicBezTo>
                  <a:cubicBezTo>
                    <a:pt x="3557" y="3284"/>
                    <a:pt x="3375" y="3101"/>
                    <a:pt x="3193" y="2949"/>
                  </a:cubicBezTo>
                  <a:lnTo>
                    <a:pt x="1855" y="1764"/>
                  </a:lnTo>
                  <a:cubicBezTo>
                    <a:pt x="1308" y="1277"/>
                    <a:pt x="882" y="852"/>
                    <a:pt x="548" y="518"/>
                  </a:cubicBezTo>
                  <a:cubicBezTo>
                    <a:pt x="396" y="335"/>
                    <a:pt x="214" y="153"/>
                    <a:pt x="1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5" name="Google Shape;2294;p49"/>
            <p:cNvSpPr/>
            <p:nvPr/>
          </p:nvSpPr>
          <p:spPr>
            <a:xfrm>
              <a:off x="4511750" y="1929625"/>
              <a:ext cx="79800" cy="79075"/>
            </a:xfrm>
            <a:custGeom>
              <a:avLst/>
              <a:gdLst/>
              <a:ahLst/>
              <a:cxnLst/>
              <a:rect l="l" t="t" r="r" b="b"/>
              <a:pathLst>
                <a:path w="3192" h="3163" extrusionOk="0">
                  <a:moveTo>
                    <a:pt x="3" y="1"/>
                  </a:moveTo>
                  <a:cubicBezTo>
                    <a:pt x="2" y="1"/>
                    <a:pt x="1" y="1"/>
                    <a:pt x="0" y="2"/>
                  </a:cubicBezTo>
                  <a:cubicBezTo>
                    <a:pt x="92" y="214"/>
                    <a:pt x="213" y="397"/>
                    <a:pt x="365" y="549"/>
                  </a:cubicBezTo>
                  <a:cubicBezTo>
                    <a:pt x="700" y="974"/>
                    <a:pt x="1034" y="1400"/>
                    <a:pt x="1429" y="1764"/>
                  </a:cubicBezTo>
                  <a:cubicBezTo>
                    <a:pt x="1794" y="2160"/>
                    <a:pt x="2189" y="2494"/>
                    <a:pt x="2614" y="2828"/>
                  </a:cubicBezTo>
                  <a:cubicBezTo>
                    <a:pt x="2797" y="2950"/>
                    <a:pt x="2979" y="3071"/>
                    <a:pt x="3192" y="3163"/>
                  </a:cubicBezTo>
                  <a:cubicBezTo>
                    <a:pt x="3010" y="3011"/>
                    <a:pt x="2827" y="2859"/>
                    <a:pt x="2645" y="2737"/>
                  </a:cubicBezTo>
                  <a:cubicBezTo>
                    <a:pt x="2250" y="2403"/>
                    <a:pt x="1855" y="2038"/>
                    <a:pt x="1490" y="1673"/>
                  </a:cubicBezTo>
                  <a:cubicBezTo>
                    <a:pt x="654" y="808"/>
                    <a:pt x="53" y="1"/>
                    <a:pt x="3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6" name="Google Shape;2295;p49"/>
            <p:cNvSpPr/>
            <p:nvPr/>
          </p:nvSpPr>
          <p:spPr>
            <a:xfrm>
              <a:off x="4939575" y="4501875"/>
              <a:ext cx="384525" cy="306250"/>
            </a:xfrm>
            <a:custGeom>
              <a:avLst/>
              <a:gdLst/>
              <a:ahLst/>
              <a:cxnLst/>
              <a:rect l="l" t="t" r="r" b="b"/>
              <a:pathLst>
                <a:path w="15381" h="12250" extrusionOk="0">
                  <a:moveTo>
                    <a:pt x="7903" y="1"/>
                  </a:moveTo>
                  <a:lnTo>
                    <a:pt x="7964" y="7751"/>
                  </a:lnTo>
                  <a:cubicBezTo>
                    <a:pt x="7964" y="7751"/>
                    <a:pt x="122" y="10426"/>
                    <a:pt x="0" y="11885"/>
                  </a:cubicBezTo>
                  <a:lnTo>
                    <a:pt x="15016" y="12250"/>
                  </a:lnTo>
                  <a:lnTo>
                    <a:pt x="15380" y="183"/>
                  </a:lnTo>
                  <a:lnTo>
                    <a:pt x="7903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7" name="Google Shape;2296;p49"/>
            <p:cNvSpPr/>
            <p:nvPr/>
          </p:nvSpPr>
          <p:spPr>
            <a:xfrm>
              <a:off x="5235175" y="4681700"/>
              <a:ext cx="31925" cy="29450"/>
            </a:xfrm>
            <a:custGeom>
              <a:avLst/>
              <a:gdLst/>
              <a:ahLst/>
              <a:cxnLst/>
              <a:rect l="l" t="t" r="r" b="b"/>
              <a:pathLst>
                <a:path w="1277" h="1178" extrusionOk="0">
                  <a:moveTo>
                    <a:pt x="639" y="0"/>
                  </a:moveTo>
                  <a:cubicBezTo>
                    <a:pt x="404" y="0"/>
                    <a:pt x="185" y="149"/>
                    <a:pt x="91" y="406"/>
                  </a:cubicBezTo>
                  <a:cubicBezTo>
                    <a:pt x="0" y="710"/>
                    <a:pt x="183" y="1045"/>
                    <a:pt x="517" y="1166"/>
                  </a:cubicBezTo>
                  <a:cubicBezTo>
                    <a:pt x="556" y="1174"/>
                    <a:pt x="595" y="1178"/>
                    <a:pt x="634" y="1178"/>
                  </a:cubicBezTo>
                  <a:cubicBezTo>
                    <a:pt x="896" y="1178"/>
                    <a:pt x="1137" y="1005"/>
                    <a:pt x="1216" y="741"/>
                  </a:cubicBezTo>
                  <a:cubicBezTo>
                    <a:pt x="1277" y="437"/>
                    <a:pt x="1094" y="133"/>
                    <a:pt x="821" y="42"/>
                  </a:cubicBezTo>
                  <a:lnTo>
                    <a:pt x="851" y="42"/>
                  </a:lnTo>
                  <a:cubicBezTo>
                    <a:pt x="781" y="14"/>
                    <a:pt x="709" y="0"/>
                    <a:pt x="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8" name="Google Shape;2297;p49"/>
            <p:cNvSpPr/>
            <p:nvPr/>
          </p:nvSpPr>
          <p:spPr>
            <a:xfrm>
              <a:off x="4938050" y="4777725"/>
              <a:ext cx="376925" cy="30400"/>
            </a:xfrm>
            <a:custGeom>
              <a:avLst/>
              <a:gdLst/>
              <a:ahLst/>
              <a:cxnLst/>
              <a:rect l="l" t="t" r="r" b="b"/>
              <a:pathLst>
                <a:path w="15077" h="1216" extrusionOk="0">
                  <a:moveTo>
                    <a:pt x="15077" y="0"/>
                  </a:moveTo>
                  <a:lnTo>
                    <a:pt x="669" y="91"/>
                  </a:lnTo>
                  <a:cubicBezTo>
                    <a:pt x="669" y="91"/>
                    <a:pt x="0" y="365"/>
                    <a:pt x="61" y="851"/>
                  </a:cubicBezTo>
                  <a:lnTo>
                    <a:pt x="15077" y="1216"/>
                  </a:lnTo>
                  <a:lnTo>
                    <a:pt x="150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79" name="Google Shape;2298;p49"/>
            <p:cNvSpPr/>
            <p:nvPr/>
          </p:nvSpPr>
          <p:spPr>
            <a:xfrm>
              <a:off x="5132575" y="4691825"/>
              <a:ext cx="34975" cy="24425"/>
            </a:xfrm>
            <a:custGeom>
              <a:avLst/>
              <a:gdLst/>
              <a:ahLst/>
              <a:cxnLst/>
              <a:rect l="l" t="t" r="r" b="b"/>
              <a:pathLst>
                <a:path w="1399" h="977" extrusionOk="0">
                  <a:moveTo>
                    <a:pt x="229" y="0"/>
                  </a:moveTo>
                  <a:cubicBezTo>
                    <a:pt x="89" y="0"/>
                    <a:pt x="1" y="34"/>
                    <a:pt x="1" y="62"/>
                  </a:cubicBezTo>
                  <a:cubicBezTo>
                    <a:pt x="1" y="153"/>
                    <a:pt x="396" y="184"/>
                    <a:pt x="730" y="457"/>
                  </a:cubicBezTo>
                  <a:cubicBezTo>
                    <a:pt x="1047" y="717"/>
                    <a:pt x="1255" y="976"/>
                    <a:pt x="1328" y="976"/>
                  </a:cubicBezTo>
                  <a:cubicBezTo>
                    <a:pt x="1331" y="976"/>
                    <a:pt x="1335" y="976"/>
                    <a:pt x="1338" y="974"/>
                  </a:cubicBezTo>
                  <a:cubicBezTo>
                    <a:pt x="1399" y="944"/>
                    <a:pt x="1308" y="518"/>
                    <a:pt x="882" y="214"/>
                  </a:cubicBezTo>
                  <a:cubicBezTo>
                    <a:pt x="634" y="49"/>
                    <a:pt x="395" y="0"/>
                    <a:pt x="22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0" name="Google Shape;2299;p49"/>
            <p:cNvSpPr/>
            <p:nvPr/>
          </p:nvSpPr>
          <p:spPr>
            <a:xfrm>
              <a:off x="5092300" y="4708400"/>
              <a:ext cx="26625" cy="29825"/>
            </a:xfrm>
            <a:custGeom>
              <a:avLst/>
              <a:gdLst/>
              <a:ahLst/>
              <a:cxnLst/>
              <a:rect l="l" t="t" r="r" b="b"/>
              <a:pathLst>
                <a:path w="1065" h="1193" extrusionOk="0">
                  <a:moveTo>
                    <a:pt x="108" y="0"/>
                  </a:moveTo>
                  <a:cubicBezTo>
                    <a:pt x="60" y="0"/>
                    <a:pt x="31" y="14"/>
                    <a:pt x="31" y="38"/>
                  </a:cubicBezTo>
                  <a:cubicBezTo>
                    <a:pt x="1" y="98"/>
                    <a:pt x="335" y="220"/>
                    <a:pt x="548" y="554"/>
                  </a:cubicBezTo>
                  <a:cubicBezTo>
                    <a:pt x="791" y="858"/>
                    <a:pt x="852" y="1193"/>
                    <a:pt x="943" y="1193"/>
                  </a:cubicBezTo>
                  <a:cubicBezTo>
                    <a:pt x="1004" y="1193"/>
                    <a:pt x="1065" y="767"/>
                    <a:pt x="761" y="402"/>
                  </a:cubicBezTo>
                  <a:cubicBezTo>
                    <a:pt x="536" y="110"/>
                    <a:pt x="244" y="0"/>
                    <a:pt x="1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1" name="Google Shape;2300;p49"/>
            <p:cNvSpPr/>
            <p:nvPr/>
          </p:nvSpPr>
          <p:spPr>
            <a:xfrm>
              <a:off x="5055075" y="4723450"/>
              <a:ext cx="19025" cy="32250"/>
            </a:xfrm>
            <a:custGeom>
              <a:avLst/>
              <a:gdLst/>
              <a:ahLst/>
              <a:cxnLst/>
              <a:rect l="l" t="t" r="r" b="b"/>
              <a:pathLst>
                <a:path w="761" h="1290" extrusionOk="0">
                  <a:moveTo>
                    <a:pt x="60" y="0"/>
                  </a:moveTo>
                  <a:cubicBezTo>
                    <a:pt x="45" y="0"/>
                    <a:pt x="35" y="5"/>
                    <a:pt x="31" y="13"/>
                  </a:cubicBezTo>
                  <a:cubicBezTo>
                    <a:pt x="0" y="74"/>
                    <a:pt x="183" y="287"/>
                    <a:pt x="335" y="621"/>
                  </a:cubicBezTo>
                  <a:cubicBezTo>
                    <a:pt x="487" y="955"/>
                    <a:pt x="487" y="1290"/>
                    <a:pt x="578" y="1290"/>
                  </a:cubicBezTo>
                  <a:cubicBezTo>
                    <a:pt x="639" y="1290"/>
                    <a:pt x="760" y="925"/>
                    <a:pt x="578" y="530"/>
                  </a:cubicBezTo>
                  <a:cubicBezTo>
                    <a:pt x="421" y="164"/>
                    <a:pt x="152" y="0"/>
                    <a:pt x="6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2" name="Google Shape;2301;p49"/>
            <p:cNvSpPr/>
            <p:nvPr/>
          </p:nvSpPr>
          <p:spPr>
            <a:xfrm>
              <a:off x="5136475" y="4642975"/>
              <a:ext cx="40200" cy="9750"/>
            </a:xfrm>
            <a:custGeom>
              <a:avLst/>
              <a:gdLst/>
              <a:ahLst/>
              <a:cxnLst/>
              <a:rect l="l" t="t" r="r" b="b"/>
              <a:pathLst>
                <a:path w="1608" h="390" extrusionOk="0">
                  <a:moveTo>
                    <a:pt x="655" y="0"/>
                  </a:moveTo>
                  <a:cubicBezTo>
                    <a:pt x="238" y="0"/>
                    <a:pt x="0" y="199"/>
                    <a:pt x="27" y="253"/>
                  </a:cubicBezTo>
                  <a:cubicBezTo>
                    <a:pt x="36" y="279"/>
                    <a:pt x="71" y="288"/>
                    <a:pt x="126" y="288"/>
                  </a:cubicBezTo>
                  <a:cubicBezTo>
                    <a:pt x="244" y="288"/>
                    <a:pt x="451" y="248"/>
                    <a:pt x="681" y="248"/>
                  </a:cubicBezTo>
                  <a:cubicBezTo>
                    <a:pt x="726" y="248"/>
                    <a:pt x="771" y="250"/>
                    <a:pt x="817" y="253"/>
                  </a:cubicBezTo>
                  <a:cubicBezTo>
                    <a:pt x="1148" y="279"/>
                    <a:pt x="1436" y="389"/>
                    <a:pt x="1539" y="389"/>
                  </a:cubicBezTo>
                  <a:cubicBezTo>
                    <a:pt x="1559" y="389"/>
                    <a:pt x="1572" y="385"/>
                    <a:pt x="1577" y="375"/>
                  </a:cubicBezTo>
                  <a:cubicBezTo>
                    <a:pt x="1608" y="314"/>
                    <a:pt x="1304" y="41"/>
                    <a:pt x="817" y="10"/>
                  </a:cubicBezTo>
                  <a:cubicBezTo>
                    <a:pt x="761" y="3"/>
                    <a:pt x="707" y="0"/>
                    <a:pt x="65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3" name="Google Shape;2302;p49"/>
            <p:cNvSpPr/>
            <p:nvPr/>
          </p:nvSpPr>
          <p:spPr>
            <a:xfrm>
              <a:off x="5137150" y="4540625"/>
              <a:ext cx="186200" cy="37275"/>
            </a:xfrm>
            <a:custGeom>
              <a:avLst/>
              <a:gdLst/>
              <a:ahLst/>
              <a:cxnLst/>
              <a:rect l="l" t="t" r="r" b="b"/>
              <a:pathLst>
                <a:path w="7448" h="1491" extrusionOk="0">
                  <a:moveTo>
                    <a:pt x="0" y="1"/>
                  </a:moveTo>
                  <a:lnTo>
                    <a:pt x="0" y="1369"/>
                  </a:lnTo>
                  <a:lnTo>
                    <a:pt x="7417" y="1490"/>
                  </a:lnTo>
                  <a:lnTo>
                    <a:pt x="7447" y="24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4" name="Google Shape;2303;p49"/>
            <p:cNvSpPr/>
            <p:nvPr/>
          </p:nvSpPr>
          <p:spPr>
            <a:xfrm>
              <a:off x="5137150" y="4581350"/>
              <a:ext cx="58525" cy="30725"/>
            </a:xfrm>
            <a:custGeom>
              <a:avLst/>
              <a:gdLst/>
              <a:ahLst/>
              <a:cxnLst/>
              <a:rect l="l" t="t" r="r" b="b"/>
              <a:pathLst>
                <a:path w="2341" h="1229" extrusionOk="0">
                  <a:moveTo>
                    <a:pt x="1900" y="253"/>
                  </a:moveTo>
                  <a:cubicBezTo>
                    <a:pt x="1983" y="253"/>
                    <a:pt x="2048" y="279"/>
                    <a:pt x="2067" y="317"/>
                  </a:cubicBezTo>
                  <a:cubicBezTo>
                    <a:pt x="2097" y="378"/>
                    <a:pt x="2067" y="347"/>
                    <a:pt x="2067" y="408"/>
                  </a:cubicBezTo>
                  <a:cubicBezTo>
                    <a:pt x="2006" y="439"/>
                    <a:pt x="1945" y="499"/>
                    <a:pt x="1885" y="530"/>
                  </a:cubicBezTo>
                  <a:cubicBezTo>
                    <a:pt x="1550" y="743"/>
                    <a:pt x="1155" y="895"/>
                    <a:pt x="760" y="986"/>
                  </a:cubicBezTo>
                  <a:cubicBezTo>
                    <a:pt x="550" y="1032"/>
                    <a:pt x="358" y="1061"/>
                    <a:pt x="170" y="1113"/>
                  </a:cubicBezTo>
                  <a:lnTo>
                    <a:pt x="170" y="1113"/>
                  </a:lnTo>
                  <a:cubicBezTo>
                    <a:pt x="265" y="1028"/>
                    <a:pt x="410" y="905"/>
                    <a:pt x="608" y="773"/>
                  </a:cubicBezTo>
                  <a:cubicBezTo>
                    <a:pt x="821" y="621"/>
                    <a:pt x="1064" y="499"/>
                    <a:pt x="1307" y="408"/>
                  </a:cubicBezTo>
                  <a:cubicBezTo>
                    <a:pt x="1429" y="347"/>
                    <a:pt x="1581" y="317"/>
                    <a:pt x="1733" y="287"/>
                  </a:cubicBezTo>
                  <a:cubicBezTo>
                    <a:pt x="1791" y="263"/>
                    <a:pt x="1849" y="253"/>
                    <a:pt x="1900" y="253"/>
                  </a:cubicBezTo>
                  <a:close/>
                  <a:moveTo>
                    <a:pt x="1865" y="0"/>
                  </a:moveTo>
                  <a:cubicBezTo>
                    <a:pt x="1801" y="0"/>
                    <a:pt x="1736" y="22"/>
                    <a:pt x="1672" y="43"/>
                  </a:cubicBezTo>
                  <a:cubicBezTo>
                    <a:pt x="1520" y="74"/>
                    <a:pt x="1368" y="104"/>
                    <a:pt x="1216" y="165"/>
                  </a:cubicBezTo>
                  <a:cubicBezTo>
                    <a:pt x="942" y="287"/>
                    <a:pt x="699" y="439"/>
                    <a:pt x="486" y="621"/>
                  </a:cubicBezTo>
                  <a:cubicBezTo>
                    <a:pt x="250" y="836"/>
                    <a:pt x="119" y="1036"/>
                    <a:pt x="64" y="1146"/>
                  </a:cubicBezTo>
                  <a:lnTo>
                    <a:pt x="64" y="1146"/>
                  </a:lnTo>
                  <a:cubicBezTo>
                    <a:pt x="43" y="1153"/>
                    <a:pt x="21" y="1160"/>
                    <a:pt x="0" y="1168"/>
                  </a:cubicBezTo>
                  <a:cubicBezTo>
                    <a:pt x="16" y="1172"/>
                    <a:pt x="32" y="1175"/>
                    <a:pt x="48" y="1178"/>
                  </a:cubicBezTo>
                  <a:lnTo>
                    <a:pt x="48" y="1178"/>
                  </a:lnTo>
                  <a:cubicBezTo>
                    <a:pt x="36" y="1205"/>
                    <a:pt x="30" y="1222"/>
                    <a:pt x="30" y="1229"/>
                  </a:cubicBezTo>
                  <a:cubicBezTo>
                    <a:pt x="39" y="1229"/>
                    <a:pt x="58" y="1213"/>
                    <a:pt x="89" y="1186"/>
                  </a:cubicBezTo>
                  <a:lnTo>
                    <a:pt x="89" y="1186"/>
                  </a:lnTo>
                  <a:cubicBezTo>
                    <a:pt x="193" y="1204"/>
                    <a:pt x="294" y="1214"/>
                    <a:pt x="391" y="1214"/>
                  </a:cubicBezTo>
                  <a:cubicBezTo>
                    <a:pt x="517" y="1214"/>
                    <a:pt x="638" y="1198"/>
                    <a:pt x="760" y="1168"/>
                  </a:cubicBezTo>
                  <a:cubicBezTo>
                    <a:pt x="1034" y="1107"/>
                    <a:pt x="1307" y="1047"/>
                    <a:pt x="1581" y="955"/>
                  </a:cubicBezTo>
                  <a:cubicBezTo>
                    <a:pt x="1702" y="895"/>
                    <a:pt x="1854" y="803"/>
                    <a:pt x="2006" y="712"/>
                  </a:cubicBezTo>
                  <a:cubicBezTo>
                    <a:pt x="2097" y="682"/>
                    <a:pt x="2158" y="621"/>
                    <a:pt x="2249" y="560"/>
                  </a:cubicBezTo>
                  <a:cubicBezTo>
                    <a:pt x="2341" y="439"/>
                    <a:pt x="2341" y="287"/>
                    <a:pt x="2280" y="165"/>
                  </a:cubicBezTo>
                  <a:cubicBezTo>
                    <a:pt x="2219" y="74"/>
                    <a:pt x="2097" y="13"/>
                    <a:pt x="1945" y="13"/>
                  </a:cubicBezTo>
                  <a:cubicBezTo>
                    <a:pt x="1919" y="4"/>
                    <a:pt x="1892" y="0"/>
                    <a:pt x="186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5" name="Google Shape;2304;p49"/>
            <p:cNvSpPr/>
            <p:nvPr/>
          </p:nvSpPr>
          <p:spPr>
            <a:xfrm>
              <a:off x="5115875" y="4553550"/>
              <a:ext cx="29650" cy="59300"/>
            </a:xfrm>
            <a:custGeom>
              <a:avLst/>
              <a:gdLst/>
              <a:ahLst/>
              <a:cxnLst/>
              <a:rect l="l" t="t" r="r" b="b"/>
              <a:pathLst>
                <a:path w="1186" h="2372" extrusionOk="0">
                  <a:moveTo>
                    <a:pt x="426" y="0"/>
                  </a:moveTo>
                  <a:cubicBezTo>
                    <a:pt x="274" y="0"/>
                    <a:pt x="152" y="61"/>
                    <a:pt x="91" y="183"/>
                  </a:cubicBezTo>
                  <a:cubicBezTo>
                    <a:pt x="61" y="274"/>
                    <a:pt x="30" y="365"/>
                    <a:pt x="30" y="456"/>
                  </a:cubicBezTo>
                  <a:cubicBezTo>
                    <a:pt x="0" y="639"/>
                    <a:pt x="0" y="791"/>
                    <a:pt x="30" y="973"/>
                  </a:cubicBezTo>
                  <a:cubicBezTo>
                    <a:pt x="61" y="1247"/>
                    <a:pt x="152" y="1520"/>
                    <a:pt x="334" y="1763"/>
                  </a:cubicBezTo>
                  <a:cubicBezTo>
                    <a:pt x="581" y="2093"/>
                    <a:pt x="853" y="2224"/>
                    <a:pt x="904" y="2224"/>
                  </a:cubicBezTo>
                  <a:cubicBezTo>
                    <a:pt x="909" y="2224"/>
                    <a:pt x="912" y="2222"/>
                    <a:pt x="912" y="2219"/>
                  </a:cubicBezTo>
                  <a:cubicBezTo>
                    <a:pt x="760" y="2067"/>
                    <a:pt x="608" y="1855"/>
                    <a:pt x="486" y="1672"/>
                  </a:cubicBezTo>
                  <a:cubicBezTo>
                    <a:pt x="365" y="1459"/>
                    <a:pt x="274" y="1216"/>
                    <a:pt x="243" y="943"/>
                  </a:cubicBezTo>
                  <a:cubicBezTo>
                    <a:pt x="243" y="791"/>
                    <a:pt x="243" y="669"/>
                    <a:pt x="274" y="517"/>
                  </a:cubicBezTo>
                  <a:cubicBezTo>
                    <a:pt x="304" y="365"/>
                    <a:pt x="365" y="244"/>
                    <a:pt x="426" y="244"/>
                  </a:cubicBezTo>
                  <a:cubicBezTo>
                    <a:pt x="547" y="304"/>
                    <a:pt x="638" y="396"/>
                    <a:pt x="699" y="487"/>
                  </a:cubicBezTo>
                  <a:cubicBezTo>
                    <a:pt x="760" y="639"/>
                    <a:pt x="821" y="760"/>
                    <a:pt x="851" y="912"/>
                  </a:cubicBezTo>
                  <a:cubicBezTo>
                    <a:pt x="942" y="1155"/>
                    <a:pt x="1003" y="1429"/>
                    <a:pt x="1003" y="1672"/>
                  </a:cubicBezTo>
                  <a:cubicBezTo>
                    <a:pt x="1003" y="2098"/>
                    <a:pt x="912" y="2371"/>
                    <a:pt x="942" y="2371"/>
                  </a:cubicBezTo>
                  <a:cubicBezTo>
                    <a:pt x="1094" y="2159"/>
                    <a:pt x="1155" y="1915"/>
                    <a:pt x="1155" y="1672"/>
                  </a:cubicBezTo>
                  <a:cubicBezTo>
                    <a:pt x="1185" y="1368"/>
                    <a:pt x="1155" y="1095"/>
                    <a:pt x="1064" y="821"/>
                  </a:cubicBezTo>
                  <a:cubicBezTo>
                    <a:pt x="1033" y="669"/>
                    <a:pt x="973" y="517"/>
                    <a:pt x="912" y="365"/>
                  </a:cubicBezTo>
                  <a:cubicBezTo>
                    <a:pt x="821" y="183"/>
                    <a:pt x="638" y="31"/>
                    <a:pt x="42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6" name="Google Shape;2305;p49"/>
            <p:cNvSpPr/>
            <p:nvPr/>
          </p:nvSpPr>
          <p:spPr>
            <a:xfrm>
              <a:off x="5767850" y="4069500"/>
              <a:ext cx="354125" cy="477225"/>
            </a:xfrm>
            <a:custGeom>
              <a:avLst/>
              <a:gdLst/>
              <a:ahLst/>
              <a:cxnLst/>
              <a:rect l="l" t="t" r="r" b="b"/>
              <a:pathLst>
                <a:path w="14165" h="19089" extrusionOk="0">
                  <a:moveTo>
                    <a:pt x="3678" y="0"/>
                  </a:moveTo>
                  <a:lnTo>
                    <a:pt x="1" y="6566"/>
                  </a:lnTo>
                  <a:lnTo>
                    <a:pt x="6870" y="10122"/>
                  </a:lnTo>
                  <a:cubicBezTo>
                    <a:pt x="6870" y="10122"/>
                    <a:pt x="5563" y="18329"/>
                    <a:pt x="6779" y="19089"/>
                  </a:cubicBezTo>
                  <a:lnTo>
                    <a:pt x="14165" y="6019"/>
                  </a:lnTo>
                  <a:lnTo>
                    <a:pt x="3678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7" name="Google Shape;2306;p49"/>
            <p:cNvSpPr/>
            <p:nvPr/>
          </p:nvSpPr>
          <p:spPr>
            <a:xfrm>
              <a:off x="5976825" y="4209025"/>
              <a:ext cx="31925" cy="28275"/>
            </a:xfrm>
            <a:custGeom>
              <a:avLst/>
              <a:gdLst/>
              <a:ahLst/>
              <a:cxnLst/>
              <a:rect l="l" t="t" r="r" b="b"/>
              <a:pathLst>
                <a:path w="1277" h="1131" extrusionOk="0">
                  <a:moveTo>
                    <a:pt x="660" y="1"/>
                  </a:moveTo>
                  <a:cubicBezTo>
                    <a:pt x="505" y="1"/>
                    <a:pt x="354" y="54"/>
                    <a:pt x="244" y="164"/>
                  </a:cubicBezTo>
                  <a:lnTo>
                    <a:pt x="274" y="134"/>
                  </a:lnTo>
                  <a:lnTo>
                    <a:pt x="274" y="134"/>
                  </a:lnTo>
                  <a:cubicBezTo>
                    <a:pt x="31" y="347"/>
                    <a:pt x="0" y="711"/>
                    <a:pt x="213" y="985"/>
                  </a:cubicBezTo>
                  <a:cubicBezTo>
                    <a:pt x="326" y="1084"/>
                    <a:pt x="472" y="1130"/>
                    <a:pt x="620" y="1130"/>
                  </a:cubicBezTo>
                  <a:cubicBezTo>
                    <a:pt x="791" y="1130"/>
                    <a:pt x="964" y="1068"/>
                    <a:pt x="1095" y="954"/>
                  </a:cubicBezTo>
                  <a:cubicBezTo>
                    <a:pt x="1277" y="711"/>
                    <a:pt x="1277" y="347"/>
                    <a:pt x="1064" y="134"/>
                  </a:cubicBezTo>
                  <a:cubicBezTo>
                    <a:pt x="947" y="46"/>
                    <a:pt x="802" y="1"/>
                    <a:pt x="6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8" name="Google Shape;2307;p49"/>
            <p:cNvSpPr/>
            <p:nvPr/>
          </p:nvSpPr>
          <p:spPr>
            <a:xfrm>
              <a:off x="5925900" y="4205525"/>
              <a:ext cx="196075" cy="341200"/>
            </a:xfrm>
            <a:custGeom>
              <a:avLst/>
              <a:gdLst/>
              <a:ahLst/>
              <a:cxnLst/>
              <a:rect l="l" t="t" r="r" b="b"/>
              <a:pathLst>
                <a:path w="7843" h="13648" extrusionOk="0">
                  <a:moveTo>
                    <a:pt x="6749" y="0"/>
                  </a:moveTo>
                  <a:lnTo>
                    <a:pt x="92" y="12766"/>
                  </a:lnTo>
                  <a:cubicBezTo>
                    <a:pt x="92" y="12766"/>
                    <a:pt x="1" y="13496"/>
                    <a:pt x="457" y="13648"/>
                  </a:cubicBezTo>
                  <a:lnTo>
                    <a:pt x="7843" y="578"/>
                  </a:lnTo>
                  <a:lnTo>
                    <a:pt x="67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89" name="Google Shape;2308;p49"/>
            <p:cNvSpPr/>
            <p:nvPr/>
          </p:nvSpPr>
          <p:spPr>
            <a:xfrm>
              <a:off x="5933500" y="4305975"/>
              <a:ext cx="37275" cy="21200"/>
            </a:xfrm>
            <a:custGeom>
              <a:avLst/>
              <a:gdLst/>
              <a:ahLst/>
              <a:cxnLst/>
              <a:rect l="l" t="t" r="r" b="b"/>
              <a:pathLst>
                <a:path w="1491" h="848" extrusionOk="0">
                  <a:moveTo>
                    <a:pt x="1173" y="1"/>
                  </a:moveTo>
                  <a:cubicBezTo>
                    <a:pt x="1016" y="1"/>
                    <a:pt x="815" y="36"/>
                    <a:pt x="609" y="146"/>
                  </a:cubicBezTo>
                  <a:cubicBezTo>
                    <a:pt x="153" y="390"/>
                    <a:pt x="1" y="815"/>
                    <a:pt x="62" y="846"/>
                  </a:cubicBezTo>
                  <a:cubicBezTo>
                    <a:pt x="64" y="847"/>
                    <a:pt x="68" y="848"/>
                    <a:pt x="71" y="848"/>
                  </a:cubicBezTo>
                  <a:cubicBezTo>
                    <a:pt x="143" y="848"/>
                    <a:pt x="354" y="563"/>
                    <a:pt x="730" y="390"/>
                  </a:cubicBezTo>
                  <a:cubicBezTo>
                    <a:pt x="1095" y="177"/>
                    <a:pt x="1490" y="177"/>
                    <a:pt x="1490" y="86"/>
                  </a:cubicBezTo>
                  <a:cubicBezTo>
                    <a:pt x="1490" y="52"/>
                    <a:pt x="1363" y="1"/>
                    <a:pt x="117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0" name="Google Shape;2309;p49"/>
            <p:cNvSpPr/>
            <p:nvPr/>
          </p:nvSpPr>
          <p:spPr>
            <a:xfrm>
              <a:off x="5928200" y="4357000"/>
              <a:ext cx="39400" cy="12750"/>
            </a:xfrm>
            <a:custGeom>
              <a:avLst/>
              <a:gdLst/>
              <a:ahLst/>
              <a:cxnLst/>
              <a:rect l="l" t="t" r="r" b="b"/>
              <a:pathLst>
                <a:path w="1576" h="510" extrusionOk="0">
                  <a:moveTo>
                    <a:pt x="946" y="0"/>
                  </a:moveTo>
                  <a:cubicBezTo>
                    <a:pt x="877" y="0"/>
                    <a:pt x="805" y="6"/>
                    <a:pt x="730" y="20"/>
                  </a:cubicBezTo>
                  <a:cubicBezTo>
                    <a:pt x="243" y="112"/>
                    <a:pt x="0" y="446"/>
                    <a:pt x="61" y="507"/>
                  </a:cubicBezTo>
                  <a:cubicBezTo>
                    <a:pt x="65" y="509"/>
                    <a:pt x="70" y="510"/>
                    <a:pt x="76" y="510"/>
                  </a:cubicBezTo>
                  <a:cubicBezTo>
                    <a:pt x="158" y="510"/>
                    <a:pt x="421" y="320"/>
                    <a:pt x="790" y="264"/>
                  </a:cubicBezTo>
                  <a:cubicBezTo>
                    <a:pt x="891" y="247"/>
                    <a:pt x="990" y="242"/>
                    <a:pt x="1081" y="242"/>
                  </a:cubicBezTo>
                  <a:cubicBezTo>
                    <a:pt x="1228" y="242"/>
                    <a:pt x="1356" y="255"/>
                    <a:pt x="1442" y="255"/>
                  </a:cubicBezTo>
                  <a:cubicBezTo>
                    <a:pt x="1496" y="255"/>
                    <a:pt x="1533" y="250"/>
                    <a:pt x="1550" y="233"/>
                  </a:cubicBezTo>
                  <a:cubicBezTo>
                    <a:pt x="1576" y="182"/>
                    <a:pt x="1319" y="0"/>
                    <a:pt x="94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1" name="Google Shape;2310;p49"/>
            <p:cNvSpPr/>
            <p:nvPr/>
          </p:nvSpPr>
          <p:spPr>
            <a:xfrm>
              <a:off x="5924450" y="4403025"/>
              <a:ext cx="36450" cy="9575"/>
            </a:xfrm>
            <a:custGeom>
              <a:avLst/>
              <a:gdLst/>
              <a:ahLst/>
              <a:cxnLst/>
              <a:rect l="l" t="t" r="r" b="b"/>
              <a:pathLst>
                <a:path w="1458" h="383" extrusionOk="0">
                  <a:moveTo>
                    <a:pt x="670" y="0"/>
                  </a:moveTo>
                  <a:cubicBezTo>
                    <a:pt x="263" y="0"/>
                    <a:pt x="0" y="189"/>
                    <a:pt x="28" y="246"/>
                  </a:cubicBezTo>
                  <a:cubicBezTo>
                    <a:pt x="44" y="262"/>
                    <a:pt x="75" y="268"/>
                    <a:pt x="118" y="268"/>
                  </a:cubicBezTo>
                  <a:cubicBezTo>
                    <a:pt x="214" y="268"/>
                    <a:pt x="373" y="240"/>
                    <a:pt x="570" y="240"/>
                  </a:cubicBezTo>
                  <a:cubicBezTo>
                    <a:pt x="620" y="240"/>
                    <a:pt x="673" y="242"/>
                    <a:pt x="728" y="246"/>
                  </a:cubicBezTo>
                  <a:cubicBezTo>
                    <a:pt x="1032" y="272"/>
                    <a:pt x="1274" y="382"/>
                    <a:pt x="1380" y="382"/>
                  </a:cubicBezTo>
                  <a:cubicBezTo>
                    <a:pt x="1401" y="382"/>
                    <a:pt x="1417" y="378"/>
                    <a:pt x="1427" y="368"/>
                  </a:cubicBezTo>
                  <a:cubicBezTo>
                    <a:pt x="1457" y="307"/>
                    <a:pt x="1183" y="34"/>
                    <a:pt x="758" y="3"/>
                  </a:cubicBezTo>
                  <a:cubicBezTo>
                    <a:pt x="728" y="1"/>
                    <a:pt x="698" y="0"/>
                    <a:pt x="6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2" name="Google Shape;2311;p49"/>
            <p:cNvSpPr/>
            <p:nvPr/>
          </p:nvSpPr>
          <p:spPr>
            <a:xfrm>
              <a:off x="5895750" y="4269025"/>
              <a:ext cx="24100" cy="33075"/>
            </a:xfrm>
            <a:custGeom>
              <a:avLst/>
              <a:gdLst/>
              <a:ahLst/>
              <a:cxnLst/>
              <a:rect l="l" t="t" r="r" b="b"/>
              <a:pathLst>
                <a:path w="964" h="1323" extrusionOk="0">
                  <a:moveTo>
                    <a:pt x="902" y="1"/>
                  </a:moveTo>
                  <a:cubicBezTo>
                    <a:pt x="802" y="1"/>
                    <a:pt x="499" y="161"/>
                    <a:pt x="265" y="500"/>
                  </a:cubicBezTo>
                  <a:cubicBezTo>
                    <a:pt x="0" y="911"/>
                    <a:pt x="20" y="1322"/>
                    <a:pt x="76" y="1322"/>
                  </a:cubicBezTo>
                  <a:cubicBezTo>
                    <a:pt x="78" y="1322"/>
                    <a:pt x="80" y="1322"/>
                    <a:pt x="82" y="1320"/>
                  </a:cubicBezTo>
                  <a:cubicBezTo>
                    <a:pt x="173" y="1320"/>
                    <a:pt x="234" y="986"/>
                    <a:pt x="477" y="652"/>
                  </a:cubicBezTo>
                  <a:cubicBezTo>
                    <a:pt x="690" y="287"/>
                    <a:pt x="964" y="74"/>
                    <a:pt x="933" y="13"/>
                  </a:cubicBezTo>
                  <a:cubicBezTo>
                    <a:pt x="929" y="5"/>
                    <a:pt x="918" y="1"/>
                    <a:pt x="90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3" name="Google Shape;2312;p49"/>
            <p:cNvSpPr/>
            <p:nvPr/>
          </p:nvSpPr>
          <p:spPr>
            <a:xfrm>
              <a:off x="5802050" y="4090025"/>
              <a:ext cx="120075" cy="177075"/>
            </a:xfrm>
            <a:custGeom>
              <a:avLst/>
              <a:gdLst/>
              <a:ahLst/>
              <a:cxnLst/>
              <a:rect l="l" t="t" r="r" b="b"/>
              <a:pathLst>
                <a:path w="4803" h="7083" extrusionOk="0">
                  <a:moveTo>
                    <a:pt x="3709" y="0"/>
                  </a:moveTo>
                  <a:lnTo>
                    <a:pt x="0" y="6444"/>
                  </a:lnTo>
                  <a:lnTo>
                    <a:pt x="1216" y="7082"/>
                  </a:lnTo>
                  <a:lnTo>
                    <a:pt x="4803" y="608"/>
                  </a:lnTo>
                  <a:lnTo>
                    <a:pt x="37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" name="Google Shape;2313;p49"/>
            <p:cNvSpPr/>
            <p:nvPr/>
          </p:nvSpPr>
          <p:spPr>
            <a:xfrm>
              <a:off x="5855250" y="4222225"/>
              <a:ext cx="22800" cy="61575"/>
            </a:xfrm>
            <a:custGeom>
              <a:avLst/>
              <a:gdLst/>
              <a:ahLst/>
              <a:cxnLst/>
              <a:rect l="l" t="t" r="r" b="b"/>
              <a:pathLst>
                <a:path w="912" h="2463" extrusionOk="0">
                  <a:moveTo>
                    <a:pt x="547" y="275"/>
                  </a:moveTo>
                  <a:cubicBezTo>
                    <a:pt x="638" y="275"/>
                    <a:pt x="578" y="275"/>
                    <a:pt x="608" y="305"/>
                  </a:cubicBezTo>
                  <a:cubicBezTo>
                    <a:pt x="638" y="396"/>
                    <a:pt x="638" y="457"/>
                    <a:pt x="638" y="518"/>
                  </a:cubicBezTo>
                  <a:lnTo>
                    <a:pt x="638" y="974"/>
                  </a:lnTo>
                  <a:cubicBezTo>
                    <a:pt x="608" y="1247"/>
                    <a:pt x="578" y="1490"/>
                    <a:pt x="517" y="1734"/>
                  </a:cubicBezTo>
                  <a:cubicBezTo>
                    <a:pt x="468" y="1929"/>
                    <a:pt x="419" y="2125"/>
                    <a:pt x="370" y="2321"/>
                  </a:cubicBezTo>
                  <a:lnTo>
                    <a:pt x="370" y="2321"/>
                  </a:lnTo>
                  <a:cubicBezTo>
                    <a:pt x="338" y="2196"/>
                    <a:pt x="291" y="1995"/>
                    <a:pt x="274" y="1734"/>
                  </a:cubicBezTo>
                  <a:cubicBezTo>
                    <a:pt x="213" y="1490"/>
                    <a:pt x="213" y="1247"/>
                    <a:pt x="274" y="974"/>
                  </a:cubicBezTo>
                  <a:cubicBezTo>
                    <a:pt x="274" y="822"/>
                    <a:pt x="304" y="700"/>
                    <a:pt x="365" y="548"/>
                  </a:cubicBezTo>
                  <a:cubicBezTo>
                    <a:pt x="395" y="366"/>
                    <a:pt x="456" y="275"/>
                    <a:pt x="547" y="275"/>
                  </a:cubicBezTo>
                  <a:close/>
                  <a:moveTo>
                    <a:pt x="517" y="1"/>
                  </a:moveTo>
                  <a:cubicBezTo>
                    <a:pt x="395" y="1"/>
                    <a:pt x="274" y="92"/>
                    <a:pt x="213" y="183"/>
                  </a:cubicBezTo>
                  <a:cubicBezTo>
                    <a:pt x="182" y="275"/>
                    <a:pt x="152" y="366"/>
                    <a:pt x="122" y="457"/>
                  </a:cubicBezTo>
                  <a:cubicBezTo>
                    <a:pt x="61" y="609"/>
                    <a:pt x="30" y="791"/>
                    <a:pt x="30" y="943"/>
                  </a:cubicBezTo>
                  <a:cubicBezTo>
                    <a:pt x="0" y="1217"/>
                    <a:pt x="30" y="1521"/>
                    <a:pt x="91" y="1764"/>
                  </a:cubicBezTo>
                  <a:cubicBezTo>
                    <a:pt x="119" y="2012"/>
                    <a:pt x="197" y="2236"/>
                    <a:pt x="347" y="2411"/>
                  </a:cubicBezTo>
                  <a:lnTo>
                    <a:pt x="347" y="2411"/>
                  </a:lnTo>
                  <a:cubicBezTo>
                    <a:pt x="343" y="2429"/>
                    <a:pt x="339" y="2446"/>
                    <a:pt x="334" y="2463"/>
                  </a:cubicBezTo>
                  <a:cubicBezTo>
                    <a:pt x="345" y="2453"/>
                    <a:pt x="355" y="2442"/>
                    <a:pt x="365" y="2431"/>
                  </a:cubicBezTo>
                  <a:lnTo>
                    <a:pt x="365" y="2431"/>
                  </a:lnTo>
                  <a:cubicBezTo>
                    <a:pt x="375" y="2442"/>
                    <a:pt x="385" y="2453"/>
                    <a:pt x="395" y="2463"/>
                  </a:cubicBezTo>
                  <a:cubicBezTo>
                    <a:pt x="404" y="2463"/>
                    <a:pt x="400" y="2442"/>
                    <a:pt x="391" y="2403"/>
                  </a:cubicBezTo>
                  <a:lnTo>
                    <a:pt x="391" y="2403"/>
                  </a:lnTo>
                  <a:cubicBezTo>
                    <a:pt x="542" y="2229"/>
                    <a:pt x="648" y="2011"/>
                    <a:pt x="730" y="1794"/>
                  </a:cubicBezTo>
                  <a:cubicBezTo>
                    <a:pt x="821" y="1551"/>
                    <a:pt x="882" y="1278"/>
                    <a:pt x="882" y="1004"/>
                  </a:cubicBezTo>
                  <a:cubicBezTo>
                    <a:pt x="912" y="822"/>
                    <a:pt x="912" y="670"/>
                    <a:pt x="882" y="518"/>
                  </a:cubicBezTo>
                  <a:cubicBezTo>
                    <a:pt x="882" y="396"/>
                    <a:pt x="882" y="305"/>
                    <a:pt x="851" y="214"/>
                  </a:cubicBezTo>
                  <a:cubicBezTo>
                    <a:pt x="790" y="92"/>
                    <a:pt x="669" y="1"/>
                    <a:pt x="51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" name="Google Shape;2314;p49"/>
            <p:cNvSpPr/>
            <p:nvPr/>
          </p:nvSpPr>
          <p:spPr>
            <a:xfrm>
              <a:off x="5806600" y="4260075"/>
              <a:ext cx="60825" cy="29675"/>
            </a:xfrm>
            <a:custGeom>
              <a:avLst/>
              <a:gdLst/>
              <a:ahLst/>
              <a:cxnLst/>
              <a:rect l="l" t="t" r="r" b="b"/>
              <a:pathLst>
                <a:path w="2433" h="1187" extrusionOk="0">
                  <a:moveTo>
                    <a:pt x="558" y="1"/>
                  </a:moveTo>
                  <a:cubicBezTo>
                    <a:pt x="373" y="1"/>
                    <a:pt x="194" y="91"/>
                    <a:pt x="62" y="250"/>
                  </a:cubicBezTo>
                  <a:cubicBezTo>
                    <a:pt x="1" y="341"/>
                    <a:pt x="1" y="493"/>
                    <a:pt x="92" y="615"/>
                  </a:cubicBezTo>
                  <a:cubicBezTo>
                    <a:pt x="153" y="706"/>
                    <a:pt x="213" y="767"/>
                    <a:pt x="305" y="827"/>
                  </a:cubicBezTo>
                  <a:cubicBezTo>
                    <a:pt x="426" y="919"/>
                    <a:pt x="578" y="1010"/>
                    <a:pt x="730" y="1071"/>
                  </a:cubicBezTo>
                  <a:cubicBezTo>
                    <a:pt x="927" y="1136"/>
                    <a:pt x="1125" y="1186"/>
                    <a:pt x="1333" y="1186"/>
                  </a:cubicBezTo>
                  <a:cubicBezTo>
                    <a:pt x="1414" y="1186"/>
                    <a:pt x="1496" y="1179"/>
                    <a:pt x="1581" y="1162"/>
                  </a:cubicBezTo>
                  <a:cubicBezTo>
                    <a:pt x="2068" y="1101"/>
                    <a:pt x="2280" y="888"/>
                    <a:pt x="2280" y="858"/>
                  </a:cubicBezTo>
                  <a:lnTo>
                    <a:pt x="2280" y="858"/>
                  </a:lnTo>
                  <a:cubicBezTo>
                    <a:pt x="2037" y="919"/>
                    <a:pt x="1794" y="979"/>
                    <a:pt x="1551" y="979"/>
                  </a:cubicBezTo>
                  <a:cubicBezTo>
                    <a:pt x="1508" y="985"/>
                    <a:pt x="1465" y="987"/>
                    <a:pt x="1422" y="987"/>
                  </a:cubicBezTo>
                  <a:cubicBezTo>
                    <a:pt x="1222" y="987"/>
                    <a:pt x="1021" y="933"/>
                    <a:pt x="821" y="858"/>
                  </a:cubicBezTo>
                  <a:cubicBezTo>
                    <a:pt x="700" y="797"/>
                    <a:pt x="578" y="706"/>
                    <a:pt x="457" y="615"/>
                  </a:cubicBezTo>
                  <a:cubicBezTo>
                    <a:pt x="335" y="523"/>
                    <a:pt x="244" y="402"/>
                    <a:pt x="274" y="371"/>
                  </a:cubicBezTo>
                  <a:cubicBezTo>
                    <a:pt x="365" y="280"/>
                    <a:pt x="487" y="250"/>
                    <a:pt x="639" y="250"/>
                  </a:cubicBezTo>
                  <a:cubicBezTo>
                    <a:pt x="791" y="250"/>
                    <a:pt x="913" y="280"/>
                    <a:pt x="1065" y="311"/>
                  </a:cubicBezTo>
                  <a:cubicBezTo>
                    <a:pt x="1338" y="341"/>
                    <a:pt x="1581" y="432"/>
                    <a:pt x="1794" y="554"/>
                  </a:cubicBezTo>
                  <a:cubicBezTo>
                    <a:pt x="2164" y="724"/>
                    <a:pt x="2374" y="922"/>
                    <a:pt x="2424" y="922"/>
                  </a:cubicBezTo>
                  <a:cubicBezTo>
                    <a:pt x="2428" y="922"/>
                    <a:pt x="2430" y="921"/>
                    <a:pt x="2432" y="919"/>
                  </a:cubicBezTo>
                  <a:cubicBezTo>
                    <a:pt x="2432" y="888"/>
                    <a:pt x="2280" y="645"/>
                    <a:pt x="1885" y="371"/>
                  </a:cubicBezTo>
                  <a:cubicBezTo>
                    <a:pt x="1521" y="159"/>
                    <a:pt x="1095" y="7"/>
                    <a:pt x="639" y="7"/>
                  </a:cubicBezTo>
                  <a:cubicBezTo>
                    <a:pt x="612" y="3"/>
                    <a:pt x="585" y="1"/>
                    <a:pt x="55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6" name="Google Shape;2315;p49"/>
            <p:cNvSpPr/>
            <p:nvPr/>
          </p:nvSpPr>
          <p:spPr>
            <a:xfrm>
              <a:off x="5020875" y="3071775"/>
              <a:ext cx="903550" cy="1493950"/>
            </a:xfrm>
            <a:custGeom>
              <a:avLst/>
              <a:gdLst/>
              <a:ahLst/>
              <a:cxnLst/>
              <a:rect l="l" t="t" r="r" b="b"/>
              <a:pathLst>
                <a:path w="36142" h="59758" extrusionOk="0">
                  <a:moveTo>
                    <a:pt x="16870" y="0"/>
                  </a:moveTo>
                  <a:lnTo>
                    <a:pt x="1" y="486"/>
                  </a:lnTo>
                  <a:lnTo>
                    <a:pt x="2432" y="30517"/>
                  </a:lnTo>
                  <a:lnTo>
                    <a:pt x="3952" y="59454"/>
                  </a:lnTo>
                  <a:lnTo>
                    <a:pt x="12676" y="59758"/>
                  </a:lnTo>
                  <a:cubicBezTo>
                    <a:pt x="13132" y="54165"/>
                    <a:pt x="12980" y="42706"/>
                    <a:pt x="12980" y="42706"/>
                  </a:cubicBezTo>
                  <a:lnTo>
                    <a:pt x="13587" y="37751"/>
                  </a:lnTo>
                  <a:lnTo>
                    <a:pt x="31521" y="49150"/>
                  </a:lnTo>
                  <a:lnTo>
                    <a:pt x="36141" y="40639"/>
                  </a:lnTo>
                  <a:lnTo>
                    <a:pt x="17630" y="25593"/>
                  </a:lnTo>
                  <a:lnTo>
                    <a:pt x="15837" y="20395"/>
                  </a:lnTo>
                  <a:cubicBezTo>
                    <a:pt x="15989" y="19636"/>
                    <a:pt x="16627" y="15958"/>
                    <a:pt x="17265" y="13009"/>
                  </a:cubicBezTo>
                  <a:cubicBezTo>
                    <a:pt x="17630" y="11307"/>
                    <a:pt x="18147" y="9119"/>
                    <a:pt x="18268" y="8389"/>
                  </a:cubicBezTo>
                  <a:cubicBezTo>
                    <a:pt x="18603" y="6262"/>
                    <a:pt x="16870" y="0"/>
                    <a:pt x="16870" y="0"/>
                  </a:cubicBez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7" name="Google Shape;2316;p49"/>
            <p:cNvSpPr/>
            <p:nvPr/>
          </p:nvSpPr>
          <p:spPr>
            <a:xfrm>
              <a:off x="5345350" y="3311125"/>
              <a:ext cx="126175" cy="824500"/>
            </a:xfrm>
            <a:custGeom>
              <a:avLst/>
              <a:gdLst/>
              <a:ahLst/>
              <a:cxnLst/>
              <a:rect l="l" t="t" r="r" b="b"/>
              <a:pathLst>
                <a:path w="5047" h="32980" extrusionOk="0">
                  <a:moveTo>
                    <a:pt x="5046" y="1"/>
                  </a:moveTo>
                  <a:lnTo>
                    <a:pt x="5046" y="1"/>
                  </a:lnTo>
                  <a:cubicBezTo>
                    <a:pt x="4985" y="122"/>
                    <a:pt x="4955" y="213"/>
                    <a:pt x="4925" y="335"/>
                  </a:cubicBezTo>
                  <a:cubicBezTo>
                    <a:pt x="4864" y="578"/>
                    <a:pt x="4803" y="882"/>
                    <a:pt x="4681" y="1277"/>
                  </a:cubicBezTo>
                  <a:cubicBezTo>
                    <a:pt x="4438" y="2098"/>
                    <a:pt x="4195" y="3283"/>
                    <a:pt x="3861" y="4742"/>
                  </a:cubicBezTo>
                  <a:cubicBezTo>
                    <a:pt x="3253" y="7721"/>
                    <a:pt x="2554" y="11825"/>
                    <a:pt x="1915" y="16384"/>
                  </a:cubicBezTo>
                  <a:cubicBezTo>
                    <a:pt x="1277" y="20943"/>
                    <a:pt x="791" y="25107"/>
                    <a:pt x="487" y="28117"/>
                  </a:cubicBezTo>
                  <a:cubicBezTo>
                    <a:pt x="335" y="29606"/>
                    <a:pt x="213" y="30791"/>
                    <a:pt x="122" y="31673"/>
                  </a:cubicBezTo>
                  <a:cubicBezTo>
                    <a:pt x="92" y="32068"/>
                    <a:pt x="61" y="32402"/>
                    <a:pt x="31" y="32615"/>
                  </a:cubicBezTo>
                  <a:cubicBezTo>
                    <a:pt x="31" y="32731"/>
                    <a:pt x="3" y="32847"/>
                    <a:pt x="1" y="32963"/>
                  </a:cubicBezTo>
                  <a:lnTo>
                    <a:pt x="1" y="32963"/>
                  </a:lnTo>
                  <a:cubicBezTo>
                    <a:pt x="2" y="32938"/>
                    <a:pt x="6" y="32914"/>
                    <a:pt x="31" y="32889"/>
                  </a:cubicBezTo>
                  <a:lnTo>
                    <a:pt x="61" y="32615"/>
                  </a:lnTo>
                  <a:lnTo>
                    <a:pt x="183" y="31673"/>
                  </a:lnTo>
                  <a:cubicBezTo>
                    <a:pt x="304" y="30822"/>
                    <a:pt x="426" y="29606"/>
                    <a:pt x="608" y="28117"/>
                  </a:cubicBezTo>
                  <a:cubicBezTo>
                    <a:pt x="973" y="25107"/>
                    <a:pt x="1460" y="20974"/>
                    <a:pt x="2098" y="16414"/>
                  </a:cubicBezTo>
                  <a:cubicBezTo>
                    <a:pt x="2736" y="11855"/>
                    <a:pt x="3405" y="7752"/>
                    <a:pt x="3982" y="4773"/>
                  </a:cubicBezTo>
                  <a:cubicBezTo>
                    <a:pt x="4286" y="3314"/>
                    <a:pt x="4529" y="2128"/>
                    <a:pt x="4742" y="1277"/>
                  </a:cubicBezTo>
                  <a:cubicBezTo>
                    <a:pt x="4864" y="882"/>
                    <a:pt x="4925" y="578"/>
                    <a:pt x="4985" y="335"/>
                  </a:cubicBezTo>
                  <a:cubicBezTo>
                    <a:pt x="5016" y="244"/>
                    <a:pt x="5016" y="122"/>
                    <a:pt x="5046" y="1"/>
                  </a:cubicBezTo>
                  <a:close/>
                  <a:moveTo>
                    <a:pt x="1" y="32963"/>
                  </a:moveTo>
                  <a:cubicBezTo>
                    <a:pt x="1" y="32969"/>
                    <a:pt x="1" y="32974"/>
                    <a:pt x="1" y="32980"/>
                  </a:cubicBezTo>
                  <a:cubicBezTo>
                    <a:pt x="1" y="32974"/>
                    <a:pt x="1" y="32969"/>
                    <a:pt x="1" y="32963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8" name="Google Shape;2317;p49"/>
            <p:cNvSpPr/>
            <p:nvPr/>
          </p:nvSpPr>
          <p:spPr>
            <a:xfrm>
              <a:off x="5014800" y="2086950"/>
              <a:ext cx="588175" cy="1211275"/>
            </a:xfrm>
            <a:custGeom>
              <a:avLst/>
              <a:gdLst/>
              <a:ahLst/>
              <a:cxnLst/>
              <a:rect l="l" t="t" r="r" b="b"/>
              <a:pathLst>
                <a:path w="23527" h="48451" extrusionOk="0">
                  <a:moveTo>
                    <a:pt x="10457" y="0"/>
                  </a:moveTo>
                  <a:lnTo>
                    <a:pt x="10335" y="2006"/>
                  </a:lnTo>
                  <a:cubicBezTo>
                    <a:pt x="10335" y="2006"/>
                    <a:pt x="4894" y="8876"/>
                    <a:pt x="3131" y="14803"/>
                  </a:cubicBezTo>
                  <a:cubicBezTo>
                    <a:pt x="1885" y="18998"/>
                    <a:pt x="0" y="41217"/>
                    <a:pt x="0" y="41217"/>
                  </a:cubicBezTo>
                  <a:lnTo>
                    <a:pt x="19545" y="48451"/>
                  </a:lnTo>
                  <a:cubicBezTo>
                    <a:pt x="19545" y="48451"/>
                    <a:pt x="21764" y="44651"/>
                    <a:pt x="22037" y="42615"/>
                  </a:cubicBezTo>
                  <a:cubicBezTo>
                    <a:pt x="22493" y="39059"/>
                    <a:pt x="18511" y="30001"/>
                    <a:pt x="18511" y="30001"/>
                  </a:cubicBezTo>
                  <a:lnTo>
                    <a:pt x="22402" y="10700"/>
                  </a:lnTo>
                  <a:cubicBezTo>
                    <a:pt x="23527" y="5867"/>
                    <a:pt x="20305" y="2189"/>
                    <a:pt x="20305" y="2189"/>
                  </a:cubicBezTo>
                  <a:lnTo>
                    <a:pt x="20366" y="152"/>
                  </a:lnTo>
                  <a:lnTo>
                    <a:pt x="10457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9" name="Google Shape;2318;p49"/>
            <p:cNvSpPr/>
            <p:nvPr/>
          </p:nvSpPr>
          <p:spPr>
            <a:xfrm>
              <a:off x="5022400" y="2460050"/>
              <a:ext cx="455200" cy="76025"/>
            </a:xfrm>
            <a:custGeom>
              <a:avLst/>
              <a:gdLst/>
              <a:ahLst/>
              <a:cxnLst/>
              <a:rect l="l" t="t" r="r" b="b"/>
              <a:pathLst>
                <a:path w="18208" h="3041" extrusionOk="0">
                  <a:moveTo>
                    <a:pt x="18207" y="1"/>
                  </a:moveTo>
                  <a:lnTo>
                    <a:pt x="0" y="3040"/>
                  </a:lnTo>
                  <a:cubicBezTo>
                    <a:pt x="8" y="3040"/>
                    <a:pt x="15" y="3040"/>
                    <a:pt x="23" y="3040"/>
                  </a:cubicBezTo>
                  <a:cubicBezTo>
                    <a:pt x="1624" y="3040"/>
                    <a:pt x="18205" y="1"/>
                    <a:pt x="18207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0" name="Google Shape;2319;p49"/>
            <p:cNvSpPr/>
            <p:nvPr/>
          </p:nvSpPr>
          <p:spPr>
            <a:xfrm>
              <a:off x="5422850" y="2622675"/>
              <a:ext cx="60825" cy="231025"/>
            </a:xfrm>
            <a:custGeom>
              <a:avLst/>
              <a:gdLst/>
              <a:ahLst/>
              <a:cxnLst/>
              <a:rect l="l" t="t" r="r" b="b"/>
              <a:pathLst>
                <a:path w="2433" h="9241" extrusionOk="0">
                  <a:moveTo>
                    <a:pt x="1" y="0"/>
                  </a:moveTo>
                  <a:lnTo>
                    <a:pt x="1" y="31"/>
                  </a:lnTo>
                  <a:lnTo>
                    <a:pt x="31" y="304"/>
                  </a:lnTo>
                  <a:lnTo>
                    <a:pt x="1" y="0"/>
                  </a:lnTo>
                  <a:close/>
                  <a:moveTo>
                    <a:pt x="31" y="304"/>
                  </a:moveTo>
                  <a:cubicBezTo>
                    <a:pt x="62" y="547"/>
                    <a:pt x="122" y="882"/>
                    <a:pt x="183" y="1338"/>
                  </a:cubicBezTo>
                  <a:cubicBezTo>
                    <a:pt x="335" y="2462"/>
                    <a:pt x="578" y="3557"/>
                    <a:pt x="852" y="4681"/>
                  </a:cubicBezTo>
                  <a:cubicBezTo>
                    <a:pt x="1156" y="5775"/>
                    <a:pt x="1490" y="6870"/>
                    <a:pt x="1916" y="7934"/>
                  </a:cubicBezTo>
                  <a:cubicBezTo>
                    <a:pt x="2068" y="8329"/>
                    <a:pt x="2189" y="8663"/>
                    <a:pt x="2281" y="8876"/>
                  </a:cubicBezTo>
                  <a:lnTo>
                    <a:pt x="2402" y="9149"/>
                  </a:lnTo>
                  <a:lnTo>
                    <a:pt x="2433" y="9241"/>
                  </a:lnTo>
                  <a:cubicBezTo>
                    <a:pt x="2433" y="9180"/>
                    <a:pt x="2433" y="9149"/>
                    <a:pt x="2402" y="9119"/>
                  </a:cubicBezTo>
                  <a:cubicBezTo>
                    <a:pt x="2372" y="9058"/>
                    <a:pt x="2341" y="8967"/>
                    <a:pt x="2311" y="8876"/>
                  </a:cubicBezTo>
                  <a:lnTo>
                    <a:pt x="1946" y="7903"/>
                  </a:lnTo>
                  <a:cubicBezTo>
                    <a:pt x="1642" y="7082"/>
                    <a:pt x="1247" y="5927"/>
                    <a:pt x="913" y="4651"/>
                  </a:cubicBezTo>
                  <a:cubicBezTo>
                    <a:pt x="609" y="3557"/>
                    <a:pt x="366" y="2432"/>
                    <a:pt x="214" y="1307"/>
                  </a:cubicBezTo>
                  <a:cubicBezTo>
                    <a:pt x="122" y="882"/>
                    <a:pt x="92" y="547"/>
                    <a:pt x="31" y="304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1" name="Google Shape;2320;p49"/>
            <p:cNvSpPr/>
            <p:nvPr/>
          </p:nvSpPr>
          <p:spPr>
            <a:xfrm>
              <a:off x="5447925" y="3204750"/>
              <a:ext cx="31950" cy="76775"/>
            </a:xfrm>
            <a:custGeom>
              <a:avLst/>
              <a:gdLst/>
              <a:ahLst/>
              <a:cxnLst/>
              <a:rect l="l" t="t" r="r" b="b"/>
              <a:pathLst>
                <a:path w="1278" h="3071" extrusionOk="0">
                  <a:moveTo>
                    <a:pt x="1278" y="0"/>
                  </a:moveTo>
                  <a:lnTo>
                    <a:pt x="1278" y="0"/>
                  </a:lnTo>
                  <a:cubicBezTo>
                    <a:pt x="1004" y="487"/>
                    <a:pt x="791" y="1003"/>
                    <a:pt x="609" y="1520"/>
                  </a:cubicBezTo>
                  <a:cubicBezTo>
                    <a:pt x="244" y="2371"/>
                    <a:pt x="1" y="3040"/>
                    <a:pt x="1" y="3070"/>
                  </a:cubicBezTo>
                  <a:cubicBezTo>
                    <a:pt x="1" y="3070"/>
                    <a:pt x="335" y="2402"/>
                    <a:pt x="670" y="1550"/>
                  </a:cubicBezTo>
                  <a:cubicBezTo>
                    <a:pt x="1004" y="669"/>
                    <a:pt x="1278" y="31"/>
                    <a:pt x="127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2" name="Google Shape;2321;p49"/>
            <p:cNvSpPr/>
            <p:nvPr/>
          </p:nvSpPr>
          <p:spPr>
            <a:xfrm>
              <a:off x="5372700" y="3179650"/>
              <a:ext cx="28900" cy="73000"/>
            </a:xfrm>
            <a:custGeom>
              <a:avLst/>
              <a:gdLst/>
              <a:ahLst/>
              <a:cxnLst/>
              <a:rect l="l" t="t" r="r" b="b"/>
              <a:pathLst>
                <a:path w="1156" h="2920" extrusionOk="0">
                  <a:moveTo>
                    <a:pt x="1125" y="0"/>
                  </a:moveTo>
                  <a:cubicBezTo>
                    <a:pt x="1113" y="0"/>
                    <a:pt x="845" y="657"/>
                    <a:pt x="517" y="1430"/>
                  </a:cubicBezTo>
                  <a:cubicBezTo>
                    <a:pt x="305" y="1916"/>
                    <a:pt x="122" y="2402"/>
                    <a:pt x="1" y="2919"/>
                  </a:cubicBezTo>
                  <a:cubicBezTo>
                    <a:pt x="1" y="2919"/>
                    <a:pt x="274" y="2281"/>
                    <a:pt x="609" y="1460"/>
                  </a:cubicBezTo>
                  <a:cubicBezTo>
                    <a:pt x="913" y="670"/>
                    <a:pt x="1156" y="1"/>
                    <a:pt x="1125" y="1"/>
                  </a:cubicBezTo>
                  <a:cubicBezTo>
                    <a:pt x="1125" y="1"/>
                    <a:pt x="1125" y="0"/>
                    <a:pt x="112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3" name="Google Shape;2322;p49"/>
            <p:cNvSpPr/>
            <p:nvPr/>
          </p:nvSpPr>
          <p:spPr>
            <a:xfrm>
              <a:off x="5283800" y="3140150"/>
              <a:ext cx="29650" cy="82850"/>
            </a:xfrm>
            <a:custGeom>
              <a:avLst/>
              <a:gdLst/>
              <a:ahLst/>
              <a:cxnLst/>
              <a:rect l="l" t="t" r="r" b="b"/>
              <a:pathLst>
                <a:path w="1186" h="3314" extrusionOk="0">
                  <a:moveTo>
                    <a:pt x="1156" y="1"/>
                  </a:moveTo>
                  <a:cubicBezTo>
                    <a:pt x="1095" y="183"/>
                    <a:pt x="1064" y="335"/>
                    <a:pt x="1034" y="517"/>
                  </a:cubicBezTo>
                  <a:cubicBezTo>
                    <a:pt x="943" y="821"/>
                    <a:pt x="821" y="1247"/>
                    <a:pt x="639" y="1703"/>
                  </a:cubicBezTo>
                  <a:cubicBezTo>
                    <a:pt x="456" y="2159"/>
                    <a:pt x="304" y="2554"/>
                    <a:pt x="183" y="2827"/>
                  </a:cubicBezTo>
                  <a:cubicBezTo>
                    <a:pt x="92" y="2979"/>
                    <a:pt x="61" y="3162"/>
                    <a:pt x="0" y="3314"/>
                  </a:cubicBezTo>
                  <a:cubicBezTo>
                    <a:pt x="31" y="3283"/>
                    <a:pt x="61" y="3253"/>
                    <a:pt x="92" y="3192"/>
                  </a:cubicBezTo>
                  <a:lnTo>
                    <a:pt x="244" y="2858"/>
                  </a:lnTo>
                  <a:cubicBezTo>
                    <a:pt x="426" y="2493"/>
                    <a:pt x="608" y="2098"/>
                    <a:pt x="730" y="1733"/>
                  </a:cubicBezTo>
                  <a:cubicBezTo>
                    <a:pt x="882" y="1338"/>
                    <a:pt x="1004" y="943"/>
                    <a:pt x="1095" y="517"/>
                  </a:cubicBezTo>
                  <a:cubicBezTo>
                    <a:pt x="1125" y="365"/>
                    <a:pt x="1156" y="244"/>
                    <a:pt x="1156" y="153"/>
                  </a:cubicBezTo>
                  <a:cubicBezTo>
                    <a:pt x="1186" y="61"/>
                    <a:pt x="1186" y="1"/>
                    <a:pt x="115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4" name="Google Shape;2323;p49"/>
            <p:cNvSpPr/>
            <p:nvPr/>
          </p:nvSpPr>
          <p:spPr>
            <a:xfrm>
              <a:off x="5207050" y="3107475"/>
              <a:ext cx="30425" cy="86650"/>
            </a:xfrm>
            <a:custGeom>
              <a:avLst/>
              <a:gdLst/>
              <a:ahLst/>
              <a:cxnLst/>
              <a:rect l="l" t="t" r="r" b="b"/>
              <a:pathLst>
                <a:path w="1217" h="3466" extrusionOk="0">
                  <a:moveTo>
                    <a:pt x="1186" y="1"/>
                  </a:moveTo>
                  <a:lnTo>
                    <a:pt x="1186" y="1"/>
                  </a:lnTo>
                  <a:cubicBezTo>
                    <a:pt x="1186" y="1"/>
                    <a:pt x="912" y="761"/>
                    <a:pt x="578" y="1733"/>
                  </a:cubicBezTo>
                  <a:cubicBezTo>
                    <a:pt x="244" y="2675"/>
                    <a:pt x="1" y="3466"/>
                    <a:pt x="31" y="3466"/>
                  </a:cubicBezTo>
                  <a:cubicBezTo>
                    <a:pt x="31" y="3466"/>
                    <a:pt x="335" y="2706"/>
                    <a:pt x="639" y="1764"/>
                  </a:cubicBezTo>
                  <a:cubicBezTo>
                    <a:pt x="973" y="791"/>
                    <a:pt x="1216" y="31"/>
                    <a:pt x="118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5" name="Google Shape;2324;p49"/>
            <p:cNvSpPr/>
            <p:nvPr/>
          </p:nvSpPr>
          <p:spPr>
            <a:xfrm>
              <a:off x="5113575" y="3086950"/>
              <a:ext cx="25100" cy="70700"/>
            </a:xfrm>
            <a:custGeom>
              <a:avLst/>
              <a:gdLst/>
              <a:ahLst/>
              <a:cxnLst/>
              <a:rect l="l" t="t" r="r" b="b"/>
              <a:pathLst>
                <a:path w="1004" h="2828" extrusionOk="0">
                  <a:moveTo>
                    <a:pt x="1004" y="1"/>
                  </a:moveTo>
                  <a:lnTo>
                    <a:pt x="1004" y="1"/>
                  </a:lnTo>
                  <a:cubicBezTo>
                    <a:pt x="1004" y="1"/>
                    <a:pt x="761" y="639"/>
                    <a:pt x="457" y="1399"/>
                  </a:cubicBezTo>
                  <a:cubicBezTo>
                    <a:pt x="274" y="1855"/>
                    <a:pt x="122" y="2341"/>
                    <a:pt x="1" y="2828"/>
                  </a:cubicBezTo>
                  <a:cubicBezTo>
                    <a:pt x="1" y="2828"/>
                    <a:pt x="244" y="2189"/>
                    <a:pt x="548" y="1430"/>
                  </a:cubicBezTo>
                  <a:cubicBezTo>
                    <a:pt x="730" y="974"/>
                    <a:pt x="882" y="487"/>
                    <a:pt x="10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6" name="Google Shape;2325;p49"/>
            <p:cNvSpPr/>
            <p:nvPr/>
          </p:nvSpPr>
          <p:spPr>
            <a:xfrm>
              <a:off x="4647000" y="2036025"/>
              <a:ext cx="924825" cy="501225"/>
            </a:xfrm>
            <a:custGeom>
              <a:avLst/>
              <a:gdLst/>
              <a:ahLst/>
              <a:cxnLst/>
              <a:rect l="l" t="t" r="r" b="b"/>
              <a:pathLst>
                <a:path w="36993" h="20049" extrusionOk="0">
                  <a:moveTo>
                    <a:pt x="4925" y="1"/>
                  </a:moveTo>
                  <a:lnTo>
                    <a:pt x="1" y="3284"/>
                  </a:lnTo>
                  <a:cubicBezTo>
                    <a:pt x="1" y="3284"/>
                    <a:pt x="7478" y="14469"/>
                    <a:pt x="8572" y="16171"/>
                  </a:cubicBezTo>
                  <a:cubicBezTo>
                    <a:pt x="10810" y="19619"/>
                    <a:pt x="13323" y="20048"/>
                    <a:pt x="14434" y="20048"/>
                  </a:cubicBezTo>
                  <a:cubicBezTo>
                    <a:pt x="14802" y="20048"/>
                    <a:pt x="15016" y="20001"/>
                    <a:pt x="15016" y="20001"/>
                  </a:cubicBezTo>
                  <a:lnTo>
                    <a:pt x="31248" y="17934"/>
                  </a:lnTo>
                  <a:lnTo>
                    <a:pt x="35564" y="14621"/>
                  </a:lnTo>
                  <a:cubicBezTo>
                    <a:pt x="35564" y="14621"/>
                    <a:pt x="36992" y="10214"/>
                    <a:pt x="35564" y="8664"/>
                  </a:cubicBezTo>
                  <a:cubicBezTo>
                    <a:pt x="34135" y="7144"/>
                    <a:pt x="34166" y="6658"/>
                    <a:pt x="32950" y="6506"/>
                  </a:cubicBezTo>
                  <a:lnTo>
                    <a:pt x="14864" y="10639"/>
                  </a:lnTo>
                  <a:lnTo>
                    <a:pt x="4925" y="1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7" name="Google Shape;2326;p49"/>
            <p:cNvSpPr/>
            <p:nvPr/>
          </p:nvSpPr>
          <p:spPr>
            <a:xfrm>
              <a:off x="5119675" y="2455125"/>
              <a:ext cx="401225" cy="68775"/>
            </a:xfrm>
            <a:custGeom>
              <a:avLst/>
              <a:gdLst/>
              <a:ahLst/>
              <a:cxnLst/>
              <a:rect l="l" t="t" r="r" b="b"/>
              <a:pathLst>
                <a:path w="16049" h="2751" extrusionOk="0">
                  <a:moveTo>
                    <a:pt x="15380" y="0"/>
                  </a:moveTo>
                  <a:cubicBezTo>
                    <a:pt x="15289" y="0"/>
                    <a:pt x="15198" y="15"/>
                    <a:pt x="15107" y="46"/>
                  </a:cubicBezTo>
                  <a:lnTo>
                    <a:pt x="1216" y="2568"/>
                  </a:lnTo>
                  <a:lnTo>
                    <a:pt x="0" y="2751"/>
                  </a:lnTo>
                  <a:cubicBezTo>
                    <a:pt x="2948" y="2690"/>
                    <a:pt x="7143" y="2538"/>
                    <a:pt x="10091" y="2447"/>
                  </a:cubicBezTo>
                  <a:cubicBezTo>
                    <a:pt x="11824" y="2416"/>
                    <a:pt x="13648" y="2356"/>
                    <a:pt x="15167" y="1535"/>
                  </a:cubicBezTo>
                  <a:cubicBezTo>
                    <a:pt x="15471" y="1413"/>
                    <a:pt x="15745" y="1170"/>
                    <a:pt x="15897" y="897"/>
                  </a:cubicBezTo>
                  <a:cubicBezTo>
                    <a:pt x="16049" y="562"/>
                    <a:pt x="15958" y="198"/>
                    <a:pt x="15654" y="46"/>
                  </a:cubicBezTo>
                  <a:cubicBezTo>
                    <a:pt x="15563" y="15"/>
                    <a:pt x="15471" y="0"/>
                    <a:pt x="153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8" name="Google Shape;2327;p49"/>
            <p:cNvSpPr/>
            <p:nvPr/>
          </p:nvSpPr>
          <p:spPr>
            <a:xfrm>
              <a:off x="4915250" y="2466125"/>
              <a:ext cx="543350" cy="71600"/>
            </a:xfrm>
            <a:custGeom>
              <a:avLst/>
              <a:gdLst/>
              <a:ahLst/>
              <a:cxnLst/>
              <a:rect l="l" t="t" r="r" b="b"/>
              <a:pathLst>
                <a:path w="21734" h="2864" extrusionOk="0">
                  <a:moveTo>
                    <a:pt x="21733" y="1"/>
                  </a:moveTo>
                  <a:lnTo>
                    <a:pt x="21650" y="25"/>
                  </a:lnTo>
                  <a:lnTo>
                    <a:pt x="21650" y="25"/>
                  </a:lnTo>
                  <a:cubicBezTo>
                    <a:pt x="21680" y="20"/>
                    <a:pt x="21709" y="13"/>
                    <a:pt x="21733" y="1"/>
                  </a:cubicBezTo>
                  <a:close/>
                  <a:moveTo>
                    <a:pt x="1" y="1399"/>
                  </a:moveTo>
                  <a:lnTo>
                    <a:pt x="153" y="1581"/>
                  </a:lnTo>
                  <a:cubicBezTo>
                    <a:pt x="252" y="1681"/>
                    <a:pt x="364" y="1767"/>
                    <a:pt x="481" y="1840"/>
                  </a:cubicBezTo>
                  <a:lnTo>
                    <a:pt x="481" y="1840"/>
                  </a:lnTo>
                  <a:cubicBezTo>
                    <a:pt x="364" y="1749"/>
                    <a:pt x="252" y="1650"/>
                    <a:pt x="153" y="1551"/>
                  </a:cubicBezTo>
                  <a:cubicBezTo>
                    <a:pt x="61" y="1460"/>
                    <a:pt x="1" y="1399"/>
                    <a:pt x="1" y="1399"/>
                  </a:cubicBezTo>
                  <a:close/>
                  <a:moveTo>
                    <a:pt x="21650" y="25"/>
                  </a:moveTo>
                  <a:cubicBezTo>
                    <a:pt x="21605" y="31"/>
                    <a:pt x="21557" y="31"/>
                    <a:pt x="21521" y="31"/>
                  </a:cubicBezTo>
                  <a:lnTo>
                    <a:pt x="20882" y="122"/>
                  </a:lnTo>
                  <a:cubicBezTo>
                    <a:pt x="20305" y="214"/>
                    <a:pt x="19515" y="335"/>
                    <a:pt x="18512" y="518"/>
                  </a:cubicBezTo>
                  <a:cubicBezTo>
                    <a:pt x="16505" y="821"/>
                    <a:pt x="13770" y="1338"/>
                    <a:pt x="10730" y="1855"/>
                  </a:cubicBezTo>
                  <a:cubicBezTo>
                    <a:pt x="9210" y="2098"/>
                    <a:pt x="7751" y="2341"/>
                    <a:pt x="6414" y="2524"/>
                  </a:cubicBezTo>
                  <a:cubicBezTo>
                    <a:pt x="5776" y="2615"/>
                    <a:pt x="5137" y="2706"/>
                    <a:pt x="4530" y="2767"/>
                  </a:cubicBezTo>
                  <a:cubicBezTo>
                    <a:pt x="4228" y="2817"/>
                    <a:pt x="3927" y="2840"/>
                    <a:pt x="3626" y="2840"/>
                  </a:cubicBezTo>
                  <a:cubicBezTo>
                    <a:pt x="3380" y="2840"/>
                    <a:pt x="3134" y="2825"/>
                    <a:pt x="2888" y="2797"/>
                  </a:cubicBezTo>
                  <a:cubicBezTo>
                    <a:pt x="2098" y="2676"/>
                    <a:pt x="1338" y="2402"/>
                    <a:pt x="669" y="1946"/>
                  </a:cubicBezTo>
                  <a:cubicBezTo>
                    <a:pt x="606" y="1914"/>
                    <a:pt x="543" y="1879"/>
                    <a:pt x="481" y="1840"/>
                  </a:cubicBezTo>
                  <a:lnTo>
                    <a:pt x="481" y="1840"/>
                  </a:lnTo>
                  <a:cubicBezTo>
                    <a:pt x="543" y="1888"/>
                    <a:pt x="606" y="1934"/>
                    <a:pt x="669" y="1976"/>
                  </a:cubicBezTo>
                  <a:cubicBezTo>
                    <a:pt x="1582" y="2553"/>
                    <a:pt x="2628" y="2864"/>
                    <a:pt x="3701" y="2864"/>
                  </a:cubicBezTo>
                  <a:cubicBezTo>
                    <a:pt x="3986" y="2864"/>
                    <a:pt x="4273" y="2842"/>
                    <a:pt x="4560" y="2797"/>
                  </a:cubicBezTo>
                  <a:cubicBezTo>
                    <a:pt x="5137" y="2736"/>
                    <a:pt x="5776" y="2645"/>
                    <a:pt x="6444" y="2554"/>
                  </a:cubicBezTo>
                  <a:cubicBezTo>
                    <a:pt x="7751" y="2372"/>
                    <a:pt x="9210" y="2159"/>
                    <a:pt x="10730" y="1916"/>
                  </a:cubicBezTo>
                  <a:lnTo>
                    <a:pt x="18512" y="548"/>
                  </a:lnTo>
                  <a:lnTo>
                    <a:pt x="20882" y="153"/>
                  </a:lnTo>
                  <a:lnTo>
                    <a:pt x="21521" y="62"/>
                  </a:lnTo>
                  <a:lnTo>
                    <a:pt x="21650" y="25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09" name="Google Shape;2328;p49"/>
            <p:cNvSpPr/>
            <p:nvPr/>
          </p:nvSpPr>
          <p:spPr>
            <a:xfrm>
              <a:off x="5481375" y="2213100"/>
              <a:ext cx="72200" cy="167950"/>
            </a:xfrm>
            <a:custGeom>
              <a:avLst/>
              <a:gdLst/>
              <a:ahLst/>
              <a:cxnLst/>
              <a:rect l="l" t="t" r="r" b="b"/>
              <a:pathLst>
                <a:path w="2888" h="6718" extrusionOk="0">
                  <a:moveTo>
                    <a:pt x="0" y="0"/>
                  </a:moveTo>
                  <a:cubicBezTo>
                    <a:pt x="365" y="91"/>
                    <a:pt x="730" y="243"/>
                    <a:pt x="1064" y="456"/>
                  </a:cubicBezTo>
                  <a:cubicBezTo>
                    <a:pt x="1824" y="1034"/>
                    <a:pt x="2371" y="1824"/>
                    <a:pt x="2584" y="2736"/>
                  </a:cubicBezTo>
                  <a:cubicBezTo>
                    <a:pt x="2797" y="3678"/>
                    <a:pt x="2827" y="4620"/>
                    <a:pt x="2675" y="5562"/>
                  </a:cubicBezTo>
                  <a:cubicBezTo>
                    <a:pt x="2645" y="5897"/>
                    <a:pt x="2584" y="6201"/>
                    <a:pt x="2554" y="6414"/>
                  </a:cubicBezTo>
                  <a:lnTo>
                    <a:pt x="2523" y="6626"/>
                  </a:lnTo>
                  <a:cubicBezTo>
                    <a:pt x="2523" y="6657"/>
                    <a:pt x="2523" y="6687"/>
                    <a:pt x="2523" y="6717"/>
                  </a:cubicBezTo>
                  <a:cubicBezTo>
                    <a:pt x="2554" y="6717"/>
                    <a:pt x="2554" y="6687"/>
                    <a:pt x="2554" y="6657"/>
                  </a:cubicBezTo>
                  <a:cubicBezTo>
                    <a:pt x="2584" y="6566"/>
                    <a:pt x="2584" y="6505"/>
                    <a:pt x="2614" y="6414"/>
                  </a:cubicBezTo>
                  <a:cubicBezTo>
                    <a:pt x="2645" y="6231"/>
                    <a:pt x="2706" y="5927"/>
                    <a:pt x="2736" y="5562"/>
                  </a:cubicBezTo>
                  <a:cubicBezTo>
                    <a:pt x="2888" y="4620"/>
                    <a:pt x="2888" y="3678"/>
                    <a:pt x="2675" y="2736"/>
                  </a:cubicBezTo>
                  <a:cubicBezTo>
                    <a:pt x="2462" y="1793"/>
                    <a:pt x="1885" y="973"/>
                    <a:pt x="1095" y="426"/>
                  </a:cubicBezTo>
                  <a:cubicBezTo>
                    <a:pt x="851" y="243"/>
                    <a:pt x="578" y="152"/>
                    <a:pt x="304" y="61"/>
                  </a:cubicBezTo>
                  <a:cubicBezTo>
                    <a:pt x="213" y="30"/>
                    <a:pt x="92" y="0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1" name="Google Shape;2329;p49"/>
            <p:cNvSpPr/>
            <p:nvPr/>
          </p:nvSpPr>
          <p:spPr>
            <a:xfrm>
              <a:off x="5011750" y="2301225"/>
              <a:ext cx="9150" cy="140625"/>
            </a:xfrm>
            <a:custGeom>
              <a:avLst/>
              <a:gdLst/>
              <a:ahLst/>
              <a:cxnLst/>
              <a:rect l="l" t="t" r="r" b="b"/>
              <a:pathLst>
                <a:path w="366" h="5625" extrusionOk="0">
                  <a:moveTo>
                    <a:pt x="366" y="1"/>
                  </a:moveTo>
                  <a:lnTo>
                    <a:pt x="366" y="1"/>
                  </a:lnTo>
                  <a:cubicBezTo>
                    <a:pt x="335" y="62"/>
                    <a:pt x="305" y="123"/>
                    <a:pt x="305" y="214"/>
                  </a:cubicBezTo>
                  <a:cubicBezTo>
                    <a:pt x="274" y="335"/>
                    <a:pt x="244" y="548"/>
                    <a:pt x="183" y="791"/>
                  </a:cubicBezTo>
                  <a:cubicBezTo>
                    <a:pt x="92" y="1460"/>
                    <a:pt x="31" y="2129"/>
                    <a:pt x="1" y="2797"/>
                  </a:cubicBezTo>
                  <a:cubicBezTo>
                    <a:pt x="1" y="3466"/>
                    <a:pt x="31" y="4135"/>
                    <a:pt x="92" y="4803"/>
                  </a:cubicBezTo>
                  <a:cubicBezTo>
                    <a:pt x="122" y="5047"/>
                    <a:pt x="153" y="5259"/>
                    <a:pt x="183" y="5411"/>
                  </a:cubicBezTo>
                  <a:cubicBezTo>
                    <a:pt x="183" y="5472"/>
                    <a:pt x="183" y="5563"/>
                    <a:pt x="214" y="5624"/>
                  </a:cubicBezTo>
                  <a:cubicBezTo>
                    <a:pt x="214" y="5563"/>
                    <a:pt x="214" y="5472"/>
                    <a:pt x="214" y="5411"/>
                  </a:cubicBezTo>
                  <a:cubicBezTo>
                    <a:pt x="183" y="5229"/>
                    <a:pt x="153" y="5016"/>
                    <a:pt x="153" y="4803"/>
                  </a:cubicBezTo>
                  <a:cubicBezTo>
                    <a:pt x="31" y="3466"/>
                    <a:pt x="62" y="2129"/>
                    <a:pt x="244" y="822"/>
                  </a:cubicBezTo>
                  <a:cubicBezTo>
                    <a:pt x="274" y="609"/>
                    <a:pt x="305" y="396"/>
                    <a:pt x="335" y="214"/>
                  </a:cubicBezTo>
                  <a:cubicBezTo>
                    <a:pt x="335" y="153"/>
                    <a:pt x="366" y="62"/>
                    <a:pt x="36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2" name="Google Shape;2330;p49"/>
            <p:cNvSpPr/>
            <p:nvPr/>
          </p:nvSpPr>
          <p:spPr>
            <a:xfrm>
              <a:off x="4770100" y="2036025"/>
              <a:ext cx="652775" cy="267525"/>
            </a:xfrm>
            <a:custGeom>
              <a:avLst/>
              <a:gdLst/>
              <a:ahLst/>
              <a:cxnLst/>
              <a:rect l="l" t="t" r="r" b="b"/>
              <a:pathLst>
                <a:path w="26111" h="10701" extrusionOk="0">
                  <a:moveTo>
                    <a:pt x="1" y="1"/>
                  </a:moveTo>
                  <a:lnTo>
                    <a:pt x="1" y="1"/>
                  </a:lnTo>
                  <a:cubicBezTo>
                    <a:pt x="62" y="62"/>
                    <a:pt x="123" y="153"/>
                    <a:pt x="183" y="214"/>
                  </a:cubicBezTo>
                  <a:cubicBezTo>
                    <a:pt x="335" y="366"/>
                    <a:pt x="518" y="578"/>
                    <a:pt x="761" y="852"/>
                  </a:cubicBezTo>
                  <a:lnTo>
                    <a:pt x="2858" y="3132"/>
                  </a:lnTo>
                  <a:lnTo>
                    <a:pt x="9940" y="10639"/>
                  </a:lnTo>
                  <a:lnTo>
                    <a:pt x="10001" y="10700"/>
                  </a:lnTo>
                  <a:lnTo>
                    <a:pt x="10032" y="10700"/>
                  </a:lnTo>
                  <a:lnTo>
                    <a:pt x="10974" y="10487"/>
                  </a:lnTo>
                  <a:lnTo>
                    <a:pt x="21704" y="8117"/>
                  </a:lnTo>
                  <a:lnTo>
                    <a:pt x="24925" y="7387"/>
                  </a:lnTo>
                  <a:lnTo>
                    <a:pt x="25807" y="7174"/>
                  </a:lnTo>
                  <a:cubicBezTo>
                    <a:pt x="25929" y="7144"/>
                    <a:pt x="26020" y="7113"/>
                    <a:pt x="26111" y="7083"/>
                  </a:cubicBezTo>
                  <a:cubicBezTo>
                    <a:pt x="26020" y="7083"/>
                    <a:pt x="25929" y="7113"/>
                    <a:pt x="25807" y="7144"/>
                  </a:cubicBezTo>
                  <a:lnTo>
                    <a:pt x="24925" y="7326"/>
                  </a:lnTo>
                  <a:lnTo>
                    <a:pt x="21673" y="7995"/>
                  </a:lnTo>
                  <a:lnTo>
                    <a:pt x="10913" y="10305"/>
                  </a:lnTo>
                  <a:lnTo>
                    <a:pt x="10052" y="10506"/>
                  </a:lnTo>
                  <a:lnTo>
                    <a:pt x="10052" y="10506"/>
                  </a:lnTo>
                  <a:lnTo>
                    <a:pt x="2949" y="3010"/>
                  </a:lnTo>
                  <a:lnTo>
                    <a:pt x="791" y="791"/>
                  </a:lnTo>
                  <a:lnTo>
                    <a:pt x="214" y="183"/>
                  </a:lnTo>
                  <a:cubicBezTo>
                    <a:pt x="153" y="122"/>
                    <a:pt x="62" y="31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3" name="Google Shape;2331;p49"/>
            <p:cNvSpPr/>
            <p:nvPr/>
          </p:nvSpPr>
          <p:spPr>
            <a:xfrm>
              <a:off x="3719950" y="2819525"/>
              <a:ext cx="967350" cy="1380700"/>
            </a:xfrm>
            <a:custGeom>
              <a:avLst/>
              <a:gdLst/>
              <a:ahLst/>
              <a:cxnLst/>
              <a:rect l="l" t="t" r="r" b="b"/>
              <a:pathLst>
                <a:path w="38694" h="55228" extrusionOk="0">
                  <a:moveTo>
                    <a:pt x="19188" y="0"/>
                  </a:moveTo>
                  <a:cubicBezTo>
                    <a:pt x="15888" y="0"/>
                    <a:pt x="12949" y="2655"/>
                    <a:pt x="12949" y="6230"/>
                  </a:cubicBezTo>
                  <a:cubicBezTo>
                    <a:pt x="12949" y="7871"/>
                    <a:pt x="13617" y="9452"/>
                    <a:pt x="14772" y="10607"/>
                  </a:cubicBezTo>
                  <a:lnTo>
                    <a:pt x="14864" y="10668"/>
                  </a:lnTo>
                  <a:lnTo>
                    <a:pt x="0" y="10668"/>
                  </a:lnTo>
                  <a:lnTo>
                    <a:pt x="0" y="27355"/>
                  </a:lnTo>
                  <a:lnTo>
                    <a:pt x="61" y="27294"/>
                  </a:lnTo>
                  <a:cubicBezTo>
                    <a:pt x="1216" y="26109"/>
                    <a:pt x="2797" y="25470"/>
                    <a:pt x="4438" y="25470"/>
                  </a:cubicBezTo>
                  <a:cubicBezTo>
                    <a:pt x="8845" y="25470"/>
                    <a:pt x="11854" y="29938"/>
                    <a:pt x="10213" y="34042"/>
                  </a:cubicBezTo>
                  <a:cubicBezTo>
                    <a:pt x="9206" y="36541"/>
                    <a:pt x="6826" y="37942"/>
                    <a:pt x="4399" y="37942"/>
                  </a:cubicBezTo>
                  <a:cubicBezTo>
                    <a:pt x="2871" y="37942"/>
                    <a:pt x="1325" y="37386"/>
                    <a:pt x="91" y="36200"/>
                  </a:cubicBezTo>
                  <a:lnTo>
                    <a:pt x="0" y="36078"/>
                  </a:lnTo>
                  <a:lnTo>
                    <a:pt x="0" y="55227"/>
                  </a:lnTo>
                  <a:lnTo>
                    <a:pt x="16748" y="55227"/>
                  </a:lnTo>
                  <a:cubicBezTo>
                    <a:pt x="16748" y="55227"/>
                    <a:pt x="17508" y="48844"/>
                    <a:pt x="18268" y="43981"/>
                  </a:cubicBezTo>
                  <a:cubicBezTo>
                    <a:pt x="19028" y="39148"/>
                    <a:pt x="29879" y="29239"/>
                    <a:pt x="32979" y="25136"/>
                  </a:cubicBezTo>
                  <a:cubicBezTo>
                    <a:pt x="34226" y="23464"/>
                    <a:pt x="37326" y="18023"/>
                    <a:pt x="38694" y="10698"/>
                  </a:cubicBezTo>
                  <a:lnTo>
                    <a:pt x="23587" y="10668"/>
                  </a:lnTo>
                  <a:lnTo>
                    <a:pt x="23709" y="10576"/>
                  </a:lnTo>
                  <a:cubicBezTo>
                    <a:pt x="26748" y="7385"/>
                    <a:pt x="25624" y="2126"/>
                    <a:pt x="21520" y="455"/>
                  </a:cubicBezTo>
                  <a:cubicBezTo>
                    <a:pt x="20745" y="145"/>
                    <a:pt x="19957" y="0"/>
                    <a:pt x="19188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4" name="Google Shape;2332;p49"/>
            <p:cNvSpPr/>
            <p:nvPr/>
          </p:nvSpPr>
          <p:spPr>
            <a:xfrm>
              <a:off x="3719950" y="3421500"/>
              <a:ext cx="718125" cy="778725"/>
            </a:xfrm>
            <a:custGeom>
              <a:avLst/>
              <a:gdLst/>
              <a:ahLst/>
              <a:cxnLst/>
              <a:rect l="l" t="t" r="r" b="b"/>
              <a:pathLst>
                <a:path w="28725" h="31149" extrusionOk="0">
                  <a:moveTo>
                    <a:pt x="15541" y="0"/>
                  </a:moveTo>
                  <a:cubicBezTo>
                    <a:pt x="14997" y="0"/>
                    <a:pt x="14450" y="165"/>
                    <a:pt x="13982" y="510"/>
                  </a:cubicBezTo>
                  <a:cubicBezTo>
                    <a:pt x="13283" y="905"/>
                    <a:pt x="12493" y="2090"/>
                    <a:pt x="12402" y="3306"/>
                  </a:cubicBezTo>
                  <a:cubicBezTo>
                    <a:pt x="12098" y="6984"/>
                    <a:pt x="10669" y="7653"/>
                    <a:pt x="10669" y="7653"/>
                  </a:cubicBezTo>
                  <a:cubicBezTo>
                    <a:pt x="10669" y="11406"/>
                    <a:pt x="7599" y="13900"/>
                    <a:pt x="4384" y="13900"/>
                  </a:cubicBezTo>
                  <a:cubicBezTo>
                    <a:pt x="2886" y="13900"/>
                    <a:pt x="1357" y="13359"/>
                    <a:pt x="91" y="12151"/>
                  </a:cubicBezTo>
                  <a:lnTo>
                    <a:pt x="0" y="12030"/>
                  </a:lnTo>
                  <a:lnTo>
                    <a:pt x="0" y="31148"/>
                  </a:lnTo>
                  <a:lnTo>
                    <a:pt x="16748" y="31148"/>
                  </a:lnTo>
                  <a:cubicBezTo>
                    <a:pt x="16748" y="31148"/>
                    <a:pt x="17508" y="24765"/>
                    <a:pt x="18268" y="19902"/>
                  </a:cubicBezTo>
                  <a:lnTo>
                    <a:pt x="18238" y="19781"/>
                  </a:lnTo>
                  <a:cubicBezTo>
                    <a:pt x="18238" y="19720"/>
                    <a:pt x="18238" y="19689"/>
                    <a:pt x="18268" y="19629"/>
                  </a:cubicBezTo>
                  <a:cubicBezTo>
                    <a:pt x="18754" y="16194"/>
                    <a:pt x="28724" y="5829"/>
                    <a:pt x="28724" y="5829"/>
                  </a:cubicBezTo>
                  <a:cubicBezTo>
                    <a:pt x="28394" y="5092"/>
                    <a:pt x="27681" y="4653"/>
                    <a:pt x="26923" y="4653"/>
                  </a:cubicBezTo>
                  <a:cubicBezTo>
                    <a:pt x="26775" y="4653"/>
                    <a:pt x="26624" y="4669"/>
                    <a:pt x="26475" y="4704"/>
                  </a:cubicBezTo>
                  <a:cubicBezTo>
                    <a:pt x="25905" y="4818"/>
                    <a:pt x="25388" y="5227"/>
                    <a:pt x="24799" y="5227"/>
                  </a:cubicBezTo>
                  <a:cubicBezTo>
                    <a:pt x="24760" y="5227"/>
                    <a:pt x="24721" y="5225"/>
                    <a:pt x="24681" y="5221"/>
                  </a:cubicBezTo>
                  <a:cubicBezTo>
                    <a:pt x="24104" y="5099"/>
                    <a:pt x="23648" y="4704"/>
                    <a:pt x="23435" y="4157"/>
                  </a:cubicBezTo>
                  <a:cubicBezTo>
                    <a:pt x="23162" y="3671"/>
                    <a:pt x="23040" y="3093"/>
                    <a:pt x="22736" y="2607"/>
                  </a:cubicBezTo>
                  <a:cubicBezTo>
                    <a:pt x="22475" y="2114"/>
                    <a:pt x="21965" y="1815"/>
                    <a:pt x="21417" y="1815"/>
                  </a:cubicBezTo>
                  <a:cubicBezTo>
                    <a:pt x="21391" y="1815"/>
                    <a:pt x="21364" y="1815"/>
                    <a:pt x="21338" y="1817"/>
                  </a:cubicBezTo>
                  <a:cubicBezTo>
                    <a:pt x="20578" y="1938"/>
                    <a:pt x="20122" y="2850"/>
                    <a:pt x="19393" y="2850"/>
                  </a:cubicBezTo>
                  <a:cubicBezTo>
                    <a:pt x="18937" y="2820"/>
                    <a:pt x="18541" y="2577"/>
                    <a:pt x="18329" y="2182"/>
                  </a:cubicBezTo>
                  <a:cubicBezTo>
                    <a:pt x="18086" y="1786"/>
                    <a:pt x="17903" y="1391"/>
                    <a:pt x="17660" y="1026"/>
                  </a:cubicBezTo>
                  <a:cubicBezTo>
                    <a:pt x="17135" y="357"/>
                    <a:pt x="16342" y="0"/>
                    <a:pt x="15541" y="0"/>
                  </a:cubicBezTo>
                  <a:close/>
                </a:path>
              </a:pathLst>
            </a:custGeom>
            <a:solidFill>
              <a:srgbClr val="899B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5" name="Google Shape;2333;p49"/>
            <p:cNvSpPr/>
            <p:nvPr/>
          </p:nvSpPr>
          <p:spPr>
            <a:xfrm>
              <a:off x="3716900" y="2818625"/>
              <a:ext cx="971925" cy="1383125"/>
            </a:xfrm>
            <a:custGeom>
              <a:avLst/>
              <a:gdLst/>
              <a:ahLst/>
              <a:cxnLst/>
              <a:rect l="l" t="t" r="r" b="b"/>
              <a:pathLst>
                <a:path w="38877" h="55325" extrusionOk="0">
                  <a:moveTo>
                    <a:pt x="19314" y="1"/>
                  </a:moveTo>
                  <a:cubicBezTo>
                    <a:pt x="16642" y="1"/>
                    <a:pt x="13992" y="1650"/>
                    <a:pt x="13223" y="4746"/>
                  </a:cubicBezTo>
                  <a:cubicBezTo>
                    <a:pt x="12919" y="5779"/>
                    <a:pt x="12919" y="6874"/>
                    <a:pt x="13223" y="7907"/>
                  </a:cubicBezTo>
                  <a:cubicBezTo>
                    <a:pt x="13482" y="8946"/>
                    <a:pt x="14016" y="9875"/>
                    <a:pt x="14772" y="10643"/>
                  </a:cubicBezTo>
                  <a:lnTo>
                    <a:pt x="1" y="10643"/>
                  </a:lnTo>
                  <a:lnTo>
                    <a:pt x="1" y="27604"/>
                  </a:lnTo>
                  <a:lnTo>
                    <a:pt x="153" y="27452"/>
                  </a:lnTo>
                  <a:cubicBezTo>
                    <a:pt x="943" y="26631"/>
                    <a:pt x="1976" y="26053"/>
                    <a:pt x="3071" y="25780"/>
                  </a:cubicBezTo>
                  <a:cubicBezTo>
                    <a:pt x="3552" y="25653"/>
                    <a:pt x="4033" y="25590"/>
                    <a:pt x="4514" y="25590"/>
                  </a:cubicBezTo>
                  <a:cubicBezTo>
                    <a:pt x="4611" y="25590"/>
                    <a:pt x="4707" y="25592"/>
                    <a:pt x="4803" y="25597"/>
                  </a:cubicBezTo>
                  <a:cubicBezTo>
                    <a:pt x="5381" y="25628"/>
                    <a:pt x="5958" y="25749"/>
                    <a:pt x="6505" y="25932"/>
                  </a:cubicBezTo>
                  <a:cubicBezTo>
                    <a:pt x="6870" y="26053"/>
                    <a:pt x="7235" y="26205"/>
                    <a:pt x="7569" y="26418"/>
                  </a:cubicBezTo>
                  <a:cubicBezTo>
                    <a:pt x="10517" y="28090"/>
                    <a:pt x="11551" y="31859"/>
                    <a:pt x="9849" y="34807"/>
                  </a:cubicBezTo>
                  <a:cubicBezTo>
                    <a:pt x="9545" y="35354"/>
                    <a:pt x="9150" y="35841"/>
                    <a:pt x="8694" y="36236"/>
                  </a:cubicBezTo>
                  <a:cubicBezTo>
                    <a:pt x="8481" y="36449"/>
                    <a:pt x="8238" y="36661"/>
                    <a:pt x="7995" y="36844"/>
                  </a:cubicBezTo>
                  <a:cubicBezTo>
                    <a:pt x="7721" y="36996"/>
                    <a:pt x="7447" y="37148"/>
                    <a:pt x="7174" y="37300"/>
                  </a:cubicBezTo>
                  <a:cubicBezTo>
                    <a:pt x="6596" y="37543"/>
                    <a:pt x="5988" y="37725"/>
                    <a:pt x="5381" y="37816"/>
                  </a:cubicBezTo>
                  <a:cubicBezTo>
                    <a:pt x="5090" y="37858"/>
                    <a:pt x="4799" y="37879"/>
                    <a:pt x="4510" y="37879"/>
                  </a:cubicBezTo>
                  <a:cubicBezTo>
                    <a:pt x="2910" y="37879"/>
                    <a:pt x="1370" y="37250"/>
                    <a:pt x="213" y="36084"/>
                  </a:cubicBezTo>
                  <a:lnTo>
                    <a:pt x="213" y="36084"/>
                  </a:lnTo>
                  <a:lnTo>
                    <a:pt x="213" y="36084"/>
                  </a:lnTo>
                  <a:lnTo>
                    <a:pt x="213" y="36084"/>
                  </a:lnTo>
                  <a:lnTo>
                    <a:pt x="213" y="36084"/>
                  </a:lnTo>
                  <a:cubicBezTo>
                    <a:pt x="203" y="36074"/>
                    <a:pt x="193" y="36064"/>
                    <a:pt x="183" y="36053"/>
                  </a:cubicBezTo>
                  <a:lnTo>
                    <a:pt x="1" y="35902"/>
                  </a:lnTo>
                  <a:lnTo>
                    <a:pt x="1" y="55324"/>
                  </a:lnTo>
                  <a:lnTo>
                    <a:pt x="16961" y="55324"/>
                  </a:lnTo>
                  <a:lnTo>
                    <a:pt x="16961" y="55233"/>
                  </a:lnTo>
                  <a:cubicBezTo>
                    <a:pt x="17296" y="52589"/>
                    <a:pt x="17630" y="50005"/>
                    <a:pt x="17995" y="47452"/>
                  </a:cubicBezTo>
                  <a:cubicBezTo>
                    <a:pt x="18177" y="46175"/>
                    <a:pt x="18329" y="44929"/>
                    <a:pt x="18572" y="43713"/>
                  </a:cubicBezTo>
                  <a:cubicBezTo>
                    <a:pt x="18907" y="42528"/>
                    <a:pt x="19454" y="41403"/>
                    <a:pt x="20153" y="40400"/>
                  </a:cubicBezTo>
                  <a:cubicBezTo>
                    <a:pt x="21490" y="38424"/>
                    <a:pt x="22949" y="36570"/>
                    <a:pt x="24560" y="34807"/>
                  </a:cubicBezTo>
                  <a:cubicBezTo>
                    <a:pt x="26080" y="33075"/>
                    <a:pt x="27600" y="31464"/>
                    <a:pt x="29059" y="29883"/>
                  </a:cubicBezTo>
                  <a:cubicBezTo>
                    <a:pt x="30548" y="28272"/>
                    <a:pt x="31977" y="26783"/>
                    <a:pt x="33193" y="25172"/>
                  </a:cubicBezTo>
                  <a:cubicBezTo>
                    <a:pt x="34287" y="23591"/>
                    <a:pt x="35229" y="21889"/>
                    <a:pt x="35989" y="20126"/>
                  </a:cubicBezTo>
                  <a:cubicBezTo>
                    <a:pt x="37296" y="17117"/>
                    <a:pt x="38269" y="13956"/>
                    <a:pt x="38877" y="10734"/>
                  </a:cubicBezTo>
                  <a:lnTo>
                    <a:pt x="38877" y="10673"/>
                  </a:lnTo>
                  <a:lnTo>
                    <a:pt x="38816" y="10673"/>
                  </a:lnTo>
                  <a:lnTo>
                    <a:pt x="23709" y="10704"/>
                  </a:lnTo>
                  <a:lnTo>
                    <a:pt x="23709" y="10704"/>
                  </a:lnTo>
                  <a:lnTo>
                    <a:pt x="23709" y="10704"/>
                  </a:lnTo>
                  <a:lnTo>
                    <a:pt x="38744" y="10764"/>
                  </a:lnTo>
                  <a:lnTo>
                    <a:pt x="38744" y="10764"/>
                  </a:lnTo>
                  <a:cubicBezTo>
                    <a:pt x="38135" y="13965"/>
                    <a:pt x="37166" y="17105"/>
                    <a:pt x="35837" y="20096"/>
                  </a:cubicBezTo>
                  <a:cubicBezTo>
                    <a:pt x="35077" y="21828"/>
                    <a:pt x="34165" y="23531"/>
                    <a:pt x="33071" y="25081"/>
                  </a:cubicBezTo>
                  <a:cubicBezTo>
                    <a:pt x="31855" y="26661"/>
                    <a:pt x="30427" y="28181"/>
                    <a:pt x="28937" y="29762"/>
                  </a:cubicBezTo>
                  <a:cubicBezTo>
                    <a:pt x="27448" y="31342"/>
                    <a:pt x="25928" y="32984"/>
                    <a:pt x="24408" y="34716"/>
                  </a:cubicBezTo>
                  <a:cubicBezTo>
                    <a:pt x="22828" y="36479"/>
                    <a:pt x="21338" y="38333"/>
                    <a:pt x="20001" y="40309"/>
                  </a:cubicBezTo>
                  <a:cubicBezTo>
                    <a:pt x="19271" y="41342"/>
                    <a:pt x="18724" y="42467"/>
                    <a:pt x="18390" y="43652"/>
                  </a:cubicBezTo>
                  <a:cubicBezTo>
                    <a:pt x="18147" y="44899"/>
                    <a:pt x="17995" y="46175"/>
                    <a:pt x="17782" y="47421"/>
                  </a:cubicBezTo>
                  <a:cubicBezTo>
                    <a:pt x="17452" y="49945"/>
                    <a:pt x="17091" y="52529"/>
                    <a:pt x="16789" y="55142"/>
                  </a:cubicBezTo>
                  <a:lnTo>
                    <a:pt x="213" y="55142"/>
                  </a:lnTo>
                  <a:lnTo>
                    <a:pt x="213" y="36350"/>
                  </a:lnTo>
                  <a:lnTo>
                    <a:pt x="213" y="36350"/>
                  </a:lnTo>
                  <a:cubicBezTo>
                    <a:pt x="1386" y="37431"/>
                    <a:pt x="2940" y="38029"/>
                    <a:pt x="4536" y="38029"/>
                  </a:cubicBezTo>
                  <a:cubicBezTo>
                    <a:pt x="4827" y="38029"/>
                    <a:pt x="5119" y="38009"/>
                    <a:pt x="5411" y="37968"/>
                  </a:cubicBezTo>
                  <a:cubicBezTo>
                    <a:pt x="6049" y="37877"/>
                    <a:pt x="6657" y="37695"/>
                    <a:pt x="7235" y="37421"/>
                  </a:cubicBezTo>
                  <a:cubicBezTo>
                    <a:pt x="7539" y="37300"/>
                    <a:pt x="7812" y="37117"/>
                    <a:pt x="8086" y="36965"/>
                  </a:cubicBezTo>
                  <a:cubicBezTo>
                    <a:pt x="8359" y="36783"/>
                    <a:pt x="8603" y="36570"/>
                    <a:pt x="8846" y="36357"/>
                  </a:cubicBezTo>
                  <a:cubicBezTo>
                    <a:pt x="9302" y="35932"/>
                    <a:pt x="9727" y="35415"/>
                    <a:pt x="10031" y="34868"/>
                  </a:cubicBezTo>
                  <a:cubicBezTo>
                    <a:pt x="10669" y="33774"/>
                    <a:pt x="10943" y="32497"/>
                    <a:pt x="10852" y="31251"/>
                  </a:cubicBezTo>
                  <a:cubicBezTo>
                    <a:pt x="10791" y="30005"/>
                    <a:pt x="10305" y="28819"/>
                    <a:pt x="9545" y="27816"/>
                  </a:cubicBezTo>
                  <a:cubicBezTo>
                    <a:pt x="8785" y="26844"/>
                    <a:pt x="7782" y="26114"/>
                    <a:pt x="6627" y="25719"/>
                  </a:cubicBezTo>
                  <a:cubicBezTo>
                    <a:pt x="6049" y="25506"/>
                    <a:pt x="5441" y="25415"/>
                    <a:pt x="4864" y="25385"/>
                  </a:cubicBezTo>
                  <a:cubicBezTo>
                    <a:pt x="4763" y="25380"/>
                    <a:pt x="4661" y="25377"/>
                    <a:pt x="4560" y="25377"/>
                  </a:cubicBezTo>
                  <a:cubicBezTo>
                    <a:pt x="4054" y="25377"/>
                    <a:pt x="3552" y="25440"/>
                    <a:pt x="3071" y="25567"/>
                  </a:cubicBezTo>
                  <a:cubicBezTo>
                    <a:pt x="1986" y="25824"/>
                    <a:pt x="981" y="26376"/>
                    <a:pt x="183" y="27147"/>
                  </a:cubicBezTo>
                  <a:lnTo>
                    <a:pt x="183" y="27147"/>
                  </a:lnTo>
                  <a:lnTo>
                    <a:pt x="183" y="10764"/>
                  </a:lnTo>
                  <a:lnTo>
                    <a:pt x="15138" y="10764"/>
                  </a:lnTo>
                  <a:lnTo>
                    <a:pt x="15016" y="10643"/>
                  </a:lnTo>
                  <a:cubicBezTo>
                    <a:pt x="14226" y="9883"/>
                    <a:pt x="13648" y="8910"/>
                    <a:pt x="13344" y="7846"/>
                  </a:cubicBezTo>
                  <a:cubicBezTo>
                    <a:pt x="13071" y="6843"/>
                    <a:pt x="13071" y="5779"/>
                    <a:pt x="13344" y="4746"/>
                  </a:cubicBezTo>
                  <a:cubicBezTo>
                    <a:pt x="14098" y="1713"/>
                    <a:pt x="16710" y="84"/>
                    <a:pt x="19345" y="84"/>
                  </a:cubicBezTo>
                  <a:cubicBezTo>
                    <a:pt x="21489" y="84"/>
                    <a:pt x="23648" y="1162"/>
                    <a:pt x="24834" y="3439"/>
                  </a:cubicBezTo>
                  <a:cubicBezTo>
                    <a:pt x="25107" y="3956"/>
                    <a:pt x="25290" y="4533"/>
                    <a:pt x="25411" y="5111"/>
                  </a:cubicBezTo>
                  <a:cubicBezTo>
                    <a:pt x="25472" y="5384"/>
                    <a:pt x="25503" y="5658"/>
                    <a:pt x="25503" y="5931"/>
                  </a:cubicBezTo>
                  <a:cubicBezTo>
                    <a:pt x="25533" y="6175"/>
                    <a:pt x="25533" y="6418"/>
                    <a:pt x="25503" y="6691"/>
                  </a:cubicBezTo>
                  <a:cubicBezTo>
                    <a:pt x="25442" y="7512"/>
                    <a:pt x="25229" y="8302"/>
                    <a:pt x="24864" y="9062"/>
                  </a:cubicBezTo>
                  <a:cubicBezTo>
                    <a:pt x="24651" y="9488"/>
                    <a:pt x="24378" y="9913"/>
                    <a:pt x="24044" y="10308"/>
                  </a:cubicBezTo>
                  <a:cubicBezTo>
                    <a:pt x="23922" y="10430"/>
                    <a:pt x="23861" y="10521"/>
                    <a:pt x="23800" y="10582"/>
                  </a:cubicBezTo>
                  <a:lnTo>
                    <a:pt x="23709" y="10704"/>
                  </a:lnTo>
                  <a:lnTo>
                    <a:pt x="23800" y="10612"/>
                  </a:lnTo>
                  <a:cubicBezTo>
                    <a:pt x="23861" y="10521"/>
                    <a:pt x="23952" y="10430"/>
                    <a:pt x="24074" y="10308"/>
                  </a:cubicBezTo>
                  <a:cubicBezTo>
                    <a:pt x="24408" y="9913"/>
                    <a:pt x="24682" y="9488"/>
                    <a:pt x="24925" y="9062"/>
                  </a:cubicBezTo>
                  <a:cubicBezTo>
                    <a:pt x="25290" y="8302"/>
                    <a:pt x="25503" y="7512"/>
                    <a:pt x="25563" y="6691"/>
                  </a:cubicBezTo>
                  <a:cubicBezTo>
                    <a:pt x="25594" y="6448"/>
                    <a:pt x="25594" y="6175"/>
                    <a:pt x="25563" y="5931"/>
                  </a:cubicBezTo>
                  <a:cubicBezTo>
                    <a:pt x="25533" y="5050"/>
                    <a:pt x="25290" y="4199"/>
                    <a:pt x="24895" y="3409"/>
                  </a:cubicBezTo>
                  <a:cubicBezTo>
                    <a:pt x="23692" y="1100"/>
                    <a:pt x="21496" y="1"/>
                    <a:pt x="193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6" name="Google Shape;2334;p49"/>
            <p:cNvSpPr/>
            <p:nvPr/>
          </p:nvSpPr>
          <p:spPr>
            <a:xfrm>
              <a:off x="3946400" y="3348375"/>
              <a:ext cx="84350" cy="72300"/>
            </a:xfrm>
            <a:custGeom>
              <a:avLst/>
              <a:gdLst/>
              <a:ahLst/>
              <a:cxnLst/>
              <a:rect l="l" t="t" r="r" b="b"/>
              <a:pathLst>
                <a:path w="3374" h="2892" extrusionOk="0">
                  <a:moveTo>
                    <a:pt x="1945" y="0"/>
                  </a:moveTo>
                  <a:cubicBezTo>
                    <a:pt x="638" y="0"/>
                    <a:pt x="0" y="1550"/>
                    <a:pt x="912" y="2462"/>
                  </a:cubicBezTo>
                  <a:cubicBezTo>
                    <a:pt x="1208" y="2759"/>
                    <a:pt x="1573" y="2891"/>
                    <a:pt x="1929" y="2891"/>
                  </a:cubicBezTo>
                  <a:cubicBezTo>
                    <a:pt x="2668" y="2891"/>
                    <a:pt x="3374" y="2320"/>
                    <a:pt x="3374" y="1459"/>
                  </a:cubicBezTo>
                  <a:cubicBezTo>
                    <a:pt x="3374" y="669"/>
                    <a:pt x="2736" y="0"/>
                    <a:pt x="1945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7" name="Google Shape;2335;p49"/>
            <p:cNvSpPr/>
            <p:nvPr/>
          </p:nvSpPr>
          <p:spPr>
            <a:xfrm>
              <a:off x="3721450" y="3720700"/>
              <a:ext cx="226475" cy="90100"/>
            </a:xfrm>
            <a:custGeom>
              <a:avLst/>
              <a:gdLst/>
              <a:ahLst/>
              <a:cxnLst/>
              <a:rect l="l" t="t" r="r" b="b"/>
              <a:pathLst>
                <a:path w="9059" h="3604" extrusionOk="0">
                  <a:moveTo>
                    <a:pt x="1156" y="1"/>
                  </a:moveTo>
                  <a:lnTo>
                    <a:pt x="1" y="487"/>
                  </a:lnTo>
                  <a:cubicBezTo>
                    <a:pt x="1" y="1247"/>
                    <a:pt x="943" y="2736"/>
                    <a:pt x="1642" y="3040"/>
                  </a:cubicBezTo>
                  <a:cubicBezTo>
                    <a:pt x="2500" y="3413"/>
                    <a:pt x="3414" y="3603"/>
                    <a:pt x="4337" y="3603"/>
                  </a:cubicBezTo>
                  <a:cubicBezTo>
                    <a:pt x="4919" y="3603"/>
                    <a:pt x="5504" y="3528"/>
                    <a:pt x="6080" y="3375"/>
                  </a:cubicBezTo>
                  <a:cubicBezTo>
                    <a:pt x="7569" y="2858"/>
                    <a:pt x="8694" y="1581"/>
                    <a:pt x="9059" y="31"/>
                  </a:cubicBezTo>
                  <a:lnTo>
                    <a:pt x="9059" y="31"/>
                  </a:lnTo>
                  <a:cubicBezTo>
                    <a:pt x="7752" y="1004"/>
                    <a:pt x="6414" y="1673"/>
                    <a:pt x="4955" y="1794"/>
                  </a:cubicBezTo>
                  <a:cubicBezTo>
                    <a:pt x="4831" y="1804"/>
                    <a:pt x="4706" y="1809"/>
                    <a:pt x="4580" y="1809"/>
                  </a:cubicBezTo>
                  <a:cubicBezTo>
                    <a:pt x="3199" y="1809"/>
                    <a:pt x="1769" y="1199"/>
                    <a:pt x="115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8" name="Google Shape;2336;p49"/>
            <p:cNvSpPr/>
            <p:nvPr/>
          </p:nvSpPr>
          <p:spPr>
            <a:xfrm>
              <a:off x="4995800" y="2780350"/>
              <a:ext cx="168725" cy="174175"/>
            </a:xfrm>
            <a:custGeom>
              <a:avLst/>
              <a:gdLst/>
              <a:ahLst/>
              <a:cxnLst/>
              <a:rect l="l" t="t" r="r" b="b"/>
              <a:pathLst>
                <a:path w="6749" h="6967" extrusionOk="0">
                  <a:moveTo>
                    <a:pt x="3341" y="0"/>
                  </a:moveTo>
                  <a:cubicBezTo>
                    <a:pt x="2691" y="0"/>
                    <a:pt x="2059" y="165"/>
                    <a:pt x="1490" y="471"/>
                  </a:cubicBezTo>
                  <a:cubicBezTo>
                    <a:pt x="669" y="897"/>
                    <a:pt x="122" y="1687"/>
                    <a:pt x="1" y="2599"/>
                  </a:cubicBezTo>
                  <a:lnTo>
                    <a:pt x="1308" y="4514"/>
                  </a:lnTo>
                  <a:cubicBezTo>
                    <a:pt x="1581" y="5335"/>
                    <a:pt x="2067" y="6064"/>
                    <a:pt x="2736" y="6611"/>
                  </a:cubicBezTo>
                  <a:cubicBezTo>
                    <a:pt x="2969" y="6798"/>
                    <a:pt x="3274" y="6966"/>
                    <a:pt x="3567" y="6966"/>
                  </a:cubicBezTo>
                  <a:cubicBezTo>
                    <a:pt x="3657" y="6966"/>
                    <a:pt x="3745" y="6951"/>
                    <a:pt x="3830" y="6915"/>
                  </a:cubicBezTo>
                  <a:cubicBezTo>
                    <a:pt x="4104" y="6763"/>
                    <a:pt x="4286" y="6399"/>
                    <a:pt x="4226" y="6064"/>
                  </a:cubicBezTo>
                  <a:cubicBezTo>
                    <a:pt x="4165" y="5760"/>
                    <a:pt x="4013" y="5426"/>
                    <a:pt x="3830" y="5152"/>
                  </a:cubicBezTo>
                  <a:lnTo>
                    <a:pt x="3830" y="5152"/>
                  </a:lnTo>
                  <a:cubicBezTo>
                    <a:pt x="4377" y="5669"/>
                    <a:pt x="5046" y="6034"/>
                    <a:pt x="5776" y="6247"/>
                  </a:cubicBezTo>
                  <a:cubicBezTo>
                    <a:pt x="5867" y="6281"/>
                    <a:pt x="5967" y="6298"/>
                    <a:pt x="6067" y="6298"/>
                  </a:cubicBezTo>
                  <a:cubicBezTo>
                    <a:pt x="6234" y="6298"/>
                    <a:pt x="6403" y="6250"/>
                    <a:pt x="6536" y="6155"/>
                  </a:cubicBezTo>
                  <a:cubicBezTo>
                    <a:pt x="6688" y="6003"/>
                    <a:pt x="6748" y="5760"/>
                    <a:pt x="6688" y="5548"/>
                  </a:cubicBezTo>
                  <a:cubicBezTo>
                    <a:pt x="6596" y="5365"/>
                    <a:pt x="6475" y="5152"/>
                    <a:pt x="6292" y="5031"/>
                  </a:cubicBezTo>
                  <a:cubicBezTo>
                    <a:pt x="5802" y="4569"/>
                    <a:pt x="5119" y="4299"/>
                    <a:pt x="4453" y="4299"/>
                  </a:cubicBezTo>
                  <a:cubicBezTo>
                    <a:pt x="4418" y="4299"/>
                    <a:pt x="4382" y="4300"/>
                    <a:pt x="4347" y="4301"/>
                  </a:cubicBezTo>
                  <a:cubicBezTo>
                    <a:pt x="4864" y="3906"/>
                    <a:pt x="5320" y="3420"/>
                    <a:pt x="5684" y="2873"/>
                  </a:cubicBezTo>
                  <a:cubicBezTo>
                    <a:pt x="6019" y="2295"/>
                    <a:pt x="6049" y="1566"/>
                    <a:pt x="5745" y="988"/>
                  </a:cubicBezTo>
                  <a:cubicBezTo>
                    <a:pt x="5350" y="471"/>
                    <a:pt x="4742" y="137"/>
                    <a:pt x="4104" y="76"/>
                  </a:cubicBezTo>
                  <a:cubicBezTo>
                    <a:pt x="3849" y="25"/>
                    <a:pt x="3594" y="0"/>
                    <a:pt x="334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19" name="Google Shape;2337;p49"/>
            <p:cNvSpPr/>
            <p:nvPr/>
          </p:nvSpPr>
          <p:spPr>
            <a:xfrm>
              <a:off x="5035325" y="2871150"/>
              <a:ext cx="70675" cy="23475"/>
            </a:xfrm>
            <a:custGeom>
              <a:avLst/>
              <a:gdLst/>
              <a:ahLst/>
              <a:cxnLst/>
              <a:rect l="l" t="t" r="r" b="b"/>
              <a:pathLst>
                <a:path w="2827" h="939" extrusionOk="0">
                  <a:moveTo>
                    <a:pt x="0" y="1"/>
                  </a:moveTo>
                  <a:cubicBezTo>
                    <a:pt x="0" y="31"/>
                    <a:pt x="61" y="183"/>
                    <a:pt x="304" y="365"/>
                  </a:cubicBezTo>
                  <a:cubicBezTo>
                    <a:pt x="723" y="740"/>
                    <a:pt x="1253" y="939"/>
                    <a:pt x="1803" y="939"/>
                  </a:cubicBezTo>
                  <a:cubicBezTo>
                    <a:pt x="2011" y="939"/>
                    <a:pt x="2223" y="910"/>
                    <a:pt x="2432" y="852"/>
                  </a:cubicBezTo>
                  <a:cubicBezTo>
                    <a:pt x="2584" y="821"/>
                    <a:pt x="2736" y="730"/>
                    <a:pt x="2827" y="609"/>
                  </a:cubicBezTo>
                  <a:lnTo>
                    <a:pt x="2827" y="609"/>
                  </a:lnTo>
                  <a:cubicBezTo>
                    <a:pt x="2536" y="708"/>
                    <a:pt x="2235" y="757"/>
                    <a:pt x="1934" y="757"/>
                  </a:cubicBezTo>
                  <a:cubicBezTo>
                    <a:pt x="1230" y="757"/>
                    <a:pt x="533" y="491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0" name="Google Shape;2338;p49"/>
            <p:cNvSpPr/>
            <p:nvPr/>
          </p:nvSpPr>
          <p:spPr>
            <a:xfrm>
              <a:off x="5024675" y="2803150"/>
              <a:ext cx="122375" cy="61200"/>
            </a:xfrm>
            <a:custGeom>
              <a:avLst/>
              <a:gdLst/>
              <a:ahLst/>
              <a:cxnLst/>
              <a:rect l="l" t="t" r="r" b="b"/>
              <a:pathLst>
                <a:path w="4895" h="2448" extrusionOk="0">
                  <a:moveTo>
                    <a:pt x="3714" y="0"/>
                  </a:moveTo>
                  <a:cubicBezTo>
                    <a:pt x="2414" y="0"/>
                    <a:pt x="1175" y="601"/>
                    <a:pt x="396" y="1687"/>
                  </a:cubicBezTo>
                  <a:cubicBezTo>
                    <a:pt x="213" y="1900"/>
                    <a:pt x="92" y="2143"/>
                    <a:pt x="1" y="2447"/>
                  </a:cubicBezTo>
                  <a:cubicBezTo>
                    <a:pt x="31" y="2447"/>
                    <a:pt x="183" y="2174"/>
                    <a:pt x="517" y="1748"/>
                  </a:cubicBezTo>
                  <a:cubicBezTo>
                    <a:pt x="1328" y="735"/>
                    <a:pt x="2551" y="163"/>
                    <a:pt x="3873" y="163"/>
                  </a:cubicBezTo>
                  <a:cubicBezTo>
                    <a:pt x="3940" y="163"/>
                    <a:pt x="4007" y="164"/>
                    <a:pt x="4074" y="167"/>
                  </a:cubicBezTo>
                  <a:cubicBezTo>
                    <a:pt x="4492" y="192"/>
                    <a:pt x="4770" y="236"/>
                    <a:pt x="4862" y="236"/>
                  </a:cubicBezTo>
                  <a:cubicBezTo>
                    <a:pt x="4883" y="236"/>
                    <a:pt x="4894" y="234"/>
                    <a:pt x="4894" y="228"/>
                  </a:cubicBezTo>
                  <a:cubicBezTo>
                    <a:pt x="4651" y="107"/>
                    <a:pt x="4347" y="46"/>
                    <a:pt x="4074" y="15"/>
                  </a:cubicBezTo>
                  <a:cubicBezTo>
                    <a:pt x="3953" y="5"/>
                    <a:pt x="3834" y="0"/>
                    <a:pt x="371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1" name="Google Shape;2339;p49"/>
            <p:cNvSpPr/>
            <p:nvPr/>
          </p:nvSpPr>
          <p:spPr>
            <a:xfrm>
              <a:off x="4986675" y="2829075"/>
              <a:ext cx="46375" cy="70250"/>
            </a:xfrm>
            <a:custGeom>
              <a:avLst/>
              <a:gdLst/>
              <a:ahLst/>
              <a:cxnLst/>
              <a:rect l="l" t="t" r="r" b="b"/>
              <a:pathLst>
                <a:path w="1855" h="2810" extrusionOk="0">
                  <a:moveTo>
                    <a:pt x="309" y="0"/>
                  </a:moveTo>
                  <a:cubicBezTo>
                    <a:pt x="276" y="0"/>
                    <a:pt x="244" y="4"/>
                    <a:pt x="214" y="12"/>
                  </a:cubicBezTo>
                  <a:cubicBezTo>
                    <a:pt x="31" y="73"/>
                    <a:pt x="1" y="346"/>
                    <a:pt x="92" y="529"/>
                  </a:cubicBezTo>
                  <a:cubicBezTo>
                    <a:pt x="183" y="681"/>
                    <a:pt x="274" y="863"/>
                    <a:pt x="305" y="1045"/>
                  </a:cubicBezTo>
                  <a:lnTo>
                    <a:pt x="913" y="2352"/>
                  </a:lnTo>
                  <a:cubicBezTo>
                    <a:pt x="973" y="2504"/>
                    <a:pt x="1065" y="2626"/>
                    <a:pt x="1186" y="2717"/>
                  </a:cubicBezTo>
                  <a:cubicBezTo>
                    <a:pt x="1265" y="2776"/>
                    <a:pt x="1369" y="2809"/>
                    <a:pt x="1465" y="2809"/>
                  </a:cubicBezTo>
                  <a:cubicBezTo>
                    <a:pt x="1518" y="2809"/>
                    <a:pt x="1569" y="2799"/>
                    <a:pt x="1612" y="2778"/>
                  </a:cubicBezTo>
                  <a:cubicBezTo>
                    <a:pt x="1764" y="2656"/>
                    <a:pt x="1855" y="2504"/>
                    <a:pt x="1855" y="2322"/>
                  </a:cubicBezTo>
                  <a:cubicBezTo>
                    <a:pt x="1824" y="2140"/>
                    <a:pt x="1794" y="1957"/>
                    <a:pt x="1703" y="1805"/>
                  </a:cubicBezTo>
                  <a:cubicBezTo>
                    <a:pt x="1460" y="1167"/>
                    <a:pt x="1156" y="468"/>
                    <a:pt x="578" y="103"/>
                  </a:cubicBezTo>
                  <a:cubicBezTo>
                    <a:pt x="510" y="35"/>
                    <a:pt x="407" y="0"/>
                    <a:pt x="30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2" name="Google Shape;2340;p49"/>
            <p:cNvSpPr/>
            <p:nvPr/>
          </p:nvSpPr>
          <p:spPr>
            <a:xfrm>
              <a:off x="4992750" y="2856675"/>
              <a:ext cx="69950" cy="275150"/>
            </a:xfrm>
            <a:custGeom>
              <a:avLst/>
              <a:gdLst/>
              <a:ahLst/>
              <a:cxnLst/>
              <a:rect l="l" t="t" r="r" b="b"/>
              <a:pathLst>
                <a:path w="2798" h="11006" extrusionOk="0">
                  <a:moveTo>
                    <a:pt x="170" y="0"/>
                  </a:moveTo>
                  <a:cubicBezTo>
                    <a:pt x="164" y="0"/>
                    <a:pt x="158" y="1"/>
                    <a:pt x="153" y="2"/>
                  </a:cubicBezTo>
                  <a:cubicBezTo>
                    <a:pt x="1" y="63"/>
                    <a:pt x="700" y="1400"/>
                    <a:pt x="639" y="1552"/>
                  </a:cubicBezTo>
                  <a:cubicBezTo>
                    <a:pt x="123" y="3163"/>
                    <a:pt x="123" y="4896"/>
                    <a:pt x="609" y="6507"/>
                  </a:cubicBezTo>
                  <a:cubicBezTo>
                    <a:pt x="1034" y="8057"/>
                    <a:pt x="1642" y="9577"/>
                    <a:pt x="2433" y="11005"/>
                  </a:cubicBezTo>
                  <a:cubicBezTo>
                    <a:pt x="2676" y="9394"/>
                    <a:pt x="2797" y="7783"/>
                    <a:pt x="2767" y="6172"/>
                  </a:cubicBezTo>
                  <a:cubicBezTo>
                    <a:pt x="2737" y="4531"/>
                    <a:pt x="2311" y="2950"/>
                    <a:pt x="1521" y="1522"/>
                  </a:cubicBezTo>
                  <a:cubicBezTo>
                    <a:pt x="1402" y="1314"/>
                    <a:pt x="439" y="0"/>
                    <a:pt x="1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3" name="Google Shape;2341;p49"/>
            <p:cNvSpPr/>
            <p:nvPr/>
          </p:nvSpPr>
          <p:spPr>
            <a:xfrm>
              <a:off x="4681975" y="2819975"/>
              <a:ext cx="427075" cy="666600"/>
            </a:xfrm>
            <a:custGeom>
              <a:avLst/>
              <a:gdLst/>
              <a:ahLst/>
              <a:cxnLst/>
              <a:rect l="l" t="t" r="r" b="b"/>
              <a:pathLst>
                <a:path w="17083" h="26664" extrusionOk="0">
                  <a:moveTo>
                    <a:pt x="7587" y="0"/>
                  </a:moveTo>
                  <a:cubicBezTo>
                    <a:pt x="7218" y="0"/>
                    <a:pt x="6836" y="33"/>
                    <a:pt x="6444" y="102"/>
                  </a:cubicBezTo>
                  <a:lnTo>
                    <a:pt x="6079" y="193"/>
                  </a:lnTo>
                  <a:cubicBezTo>
                    <a:pt x="2401" y="1075"/>
                    <a:pt x="0" y="4631"/>
                    <a:pt x="608" y="8370"/>
                  </a:cubicBezTo>
                  <a:cubicBezTo>
                    <a:pt x="1155" y="11835"/>
                    <a:pt x="1793" y="15665"/>
                    <a:pt x="2280" y="17489"/>
                  </a:cubicBezTo>
                  <a:cubicBezTo>
                    <a:pt x="3091" y="20734"/>
                    <a:pt x="6111" y="20960"/>
                    <a:pt x="6935" y="20960"/>
                  </a:cubicBezTo>
                  <a:cubicBezTo>
                    <a:pt x="7067" y="20960"/>
                    <a:pt x="7143" y="20954"/>
                    <a:pt x="7143" y="20954"/>
                  </a:cubicBezTo>
                  <a:cubicBezTo>
                    <a:pt x="7143" y="20954"/>
                    <a:pt x="7325" y="21835"/>
                    <a:pt x="7569" y="22929"/>
                  </a:cubicBezTo>
                  <a:cubicBezTo>
                    <a:pt x="7997" y="25149"/>
                    <a:pt x="9931" y="26663"/>
                    <a:pt x="12088" y="26663"/>
                  </a:cubicBezTo>
                  <a:cubicBezTo>
                    <a:pt x="12382" y="26663"/>
                    <a:pt x="12680" y="26635"/>
                    <a:pt x="12979" y="26577"/>
                  </a:cubicBezTo>
                  <a:lnTo>
                    <a:pt x="13040" y="26577"/>
                  </a:lnTo>
                  <a:lnTo>
                    <a:pt x="13040" y="26546"/>
                  </a:lnTo>
                  <a:cubicBezTo>
                    <a:pt x="15471" y="26030"/>
                    <a:pt x="17082" y="23659"/>
                    <a:pt x="16627" y="21197"/>
                  </a:cubicBezTo>
                  <a:lnTo>
                    <a:pt x="13891" y="6394"/>
                  </a:lnTo>
                  <a:cubicBezTo>
                    <a:pt x="13343" y="2777"/>
                    <a:pt x="10967" y="0"/>
                    <a:pt x="7587" y="0"/>
                  </a:cubicBezTo>
                  <a:close/>
                </a:path>
              </a:pathLst>
            </a:custGeom>
            <a:solidFill>
              <a:srgbClr val="C19A8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4" name="Google Shape;2342;p49"/>
            <p:cNvSpPr/>
            <p:nvPr/>
          </p:nvSpPr>
          <p:spPr>
            <a:xfrm>
              <a:off x="4861300" y="3276175"/>
              <a:ext cx="114000" cy="90450"/>
            </a:xfrm>
            <a:custGeom>
              <a:avLst/>
              <a:gdLst/>
              <a:ahLst/>
              <a:cxnLst/>
              <a:rect l="l" t="t" r="r" b="b"/>
              <a:pathLst>
                <a:path w="4560" h="3618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3314" y="1307"/>
                    <a:pt x="1733" y="2250"/>
                    <a:pt x="0" y="2675"/>
                  </a:cubicBezTo>
                  <a:lnTo>
                    <a:pt x="152" y="3618"/>
                  </a:lnTo>
                  <a:cubicBezTo>
                    <a:pt x="4012" y="3040"/>
                    <a:pt x="4560" y="1"/>
                    <a:pt x="4560" y="0"/>
                  </a:cubicBezTo>
                  <a:close/>
                </a:path>
              </a:pathLst>
            </a:custGeom>
            <a:solidFill>
              <a:srgbClr val="A37B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5" name="Google Shape;2343;p49"/>
            <p:cNvSpPr/>
            <p:nvPr/>
          </p:nvSpPr>
          <p:spPr>
            <a:xfrm>
              <a:off x="4738950" y="3076025"/>
              <a:ext cx="29675" cy="26450"/>
            </a:xfrm>
            <a:custGeom>
              <a:avLst/>
              <a:gdLst/>
              <a:ahLst/>
              <a:cxnLst/>
              <a:rect l="l" t="t" r="r" b="b"/>
              <a:pathLst>
                <a:path w="1187" h="1058" extrusionOk="0">
                  <a:moveTo>
                    <a:pt x="604" y="1"/>
                  </a:moveTo>
                  <a:cubicBezTo>
                    <a:pt x="566" y="1"/>
                    <a:pt x="526" y="5"/>
                    <a:pt x="487" y="12"/>
                  </a:cubicBezTo>
                  <a:cubicBezTo>
                    <a:pt x="214" y="43"/>
                    <a:pt x="1" y="316"/>
                    <a:pt x="62" y="620"/>
                  </a:cubicBezTo>
                  <a:cubicBezTo>
                    <a:pt x="114" y="885"/>
                    <a:pt x="352" y="1058"/>
                    <a:pt x="593" y="1058"/>
                  </a:cubicBezTo>
                  <a:cubicBezTo>
                    <a:pt x="629" y="1058"/>
                    <a:pt x="665" y="1054"/>
                    <a:pt x="700" y="1046"/>
                  </a:cubicBezTo>
                  <a:cubicBezTo>
                    <a:pt x="1004" y="985"/>
                    <a:pt x="1186" y="712"/>
                    <a:pt x="1156" y="438"/>
                  </a:cubicBezTo>
                  <a:cubicBezTo>
                    <a:pt x="1103" y="173"/>
                    <a:pt x="866" y="1"/>
                    <a:pt x="6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6" name="Google Shape;2344;p49"/>
            <p:cNvSpPr/>
            <p:nvPr/>
          </p:nvSpPr>
          <p:spPr>
            <a:xfrm>
              <a:off x="4726050" y="3041575"/>
              <a:ext cx="56250" cy="22000"/>
            </a:xfrm>
            <a:custGeom>
              <a:avLst/>
              <a:gdLst/>
              <a:ahLst/>
              <a:cxnLst/>
              <a:rect l="l" t="t" r="r" b="b"/>
              <a:pathLst>
                <a:path w="2250" h="880" extrusionOk="0">
                  <a:moveTo>
                    <a:pt x="1332" y="0"/>
                  </a:moveTo>
                  <a:cubicBezTo>
                    <a:pt x="1212" y="0"/>
                    <a:pt x="1093" y="17"/>
                    <a:pt x="973" y="53"/>
                  </a:cubicBezTo>
                  <a:cubicBezTo>
                    <a:pt x="669" y="114"/>
                    <a:pt x="395" y="296"/>
                    <a:pt x="213" y="509"/>
                  </a:cubicBezTo>
                  <a:cubicBezTo>
                    <a:pt x="30" y="691"/>
                    <a:pt x="0" y="843"/>
                    <a:pt x="61" y="874"/>
                  </a:cubicBezTo>
                  <a:cubicBezTo>
                    <a:pt x="65" y="878"/>
                    <a:pt x="70" y="880"/>
                    <a:pt x="76" y="880"/>
                  </a:cubicBezTo>
                  <a:cubicBezTo>
                    <a:pt x="167" y="880"/>
                    <a:pt x="494" y="501"/>
                    <a:pt x="1033" y="387"/>
                  </a:cubicBezTo>
                  <a:cubicBezTo>
                    <a:pt x="1222" y="340"/>
                    <a:pt x="1399" y="325"/>
                    <a:pt x="1556" y="325"/>
                  </a:cubicBezTo>
                  <a:cubicBezTo>
                    <a:pt x="1826" y="325"/>
                    <a:pt x="2033" y="370"/>
                    <a:pt x="2132" y="370"/>
                  </a:cubicBezTo>
                  <a:cubicBezTo>
                    <a:pt x="2160" y="370"/>
                    <a:pt x="2179" y="366"/>
                    <a:pt x="2189" y="357"/>
                  </a:cubicBezTo>
                  <a:cubicBezTo>
                    <a:pt x="2249" y="266"/>
                    <a:pt x="2097" y="205"/>
                    <a:pt x="1885" y="114"/>
                  </a:cubicBezTo>
                  <a:cubicBezTo>
                    <a:pt x="1700" y="40"/>
                    <a:pt x="1516" y="0"/>
                    <a:pt x="133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7" name="Google Shape;2345;p49"/>
            <p:cNvSpPr/>
            <p:nvPr/>
          </p:nvSpPr>
          <p:spPr>
            <a:xfrm>
              <a:off x="4877250" y="3043875"/>
              <a:ext cx="29675" cy="26475"/>
            </a:xfrm>
            <a:custGeom>
              <a:avLst/>
              <a:gdLst/>
              <a:ahLst/>
              <a:cxnLst/>
              <a:rect l="l" t="t" r="r" b="b"/>
              <a:pathLst>
                <a:path w="1187" h="1059" extrusionOk="0">
                  <a:moveTo>
                    <a:pt x="620" y="0"/>
                  </a:moveTo>
                  <a:cubicBezTo>
                    <a:pt x="576" y="0"/>
                    <a:pt x="531" y="7"/>
                    <a:pt x="487" y="22"/>
                  </a:cubicBezTo>
                  <a:cubicBezTo>
                    <a:pt x="183" y="52"/>
                    <a:pt x="1" y="326"/>
                    <a:pt x="31" y="630"/>
                  </a:cubicBezTo>
                  <a:cubicBezTo>
                    <a:pt x="116" y="883"/>
                    <a:pt x="357" y="1059"/>
                    <a:pt x="634" y="1059"/>
                  </a:cubicBezTo>
                  <a:cubicBezTo>
                    <a:pt x="656" y="1059"/>
                    <a:pt x="678" y="1057"/>
                    <a:pt x="700" y="1055"/>
                  </a:cubicBezTo>
                  <a:cubicBezTo>
                    <a:pt x="973" y="994"/>
                    <a:pt x="1186" y="721"/>
                    <a:pt x="1125" y="417"/>
                  </a:cubicBezTo>
                  <a:cubicBezTo>
                    <a:pt x="1074" y="187"/>
                    <a:pt x="852" y="0"/>
                    <a:pt x="62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8" name="Google Shape;2346;p49"/>
            <p:cNvSpPr/>
            <p:nvPr/>
          </p:nvSpPr>
          <p:spPr>
            <a:xfrm>
              <a:off x="4869650" y="3013450"/>
              <a:ext cx="56275" cy="22025"/>
            </a:xfrm>
            <a:custGeom>
              <a:avLst/>
              <a:gdLst/>
              <a:ahLst/>
              <a:cxnLst/>
              <a:rect l="l" t="t" r="r" b="b"/>
              <a:pathLst>
                <a:path w="2251" h="881" extrusionOk="0">
                  <a:moveTo>
                    <a:pt x="1342" y="0"/>
                  </a:moveTo>
                  <a:cubicBezTo>
                    <a:pt x="1218" y="0"/>
                    <a:pt x="1093" y="17"/>
                    <a:pt x="973" y="53"/>
                  </a:cubicBezTo>
                  <a:cubicBezTo>
                    <a:pt x="670" y="114"/>
                    <a:pt x="396" y="297"/>
                    <a:pt x="214" y="540"/>
                  </a:cubicBezTo>
                  <a:cubicBezTo>
                    <a:pt x="31" y="692"/>
                    <a:pt x="1" y="844"/>
                    <a:pt x="62" y="874"/>
                  </a:cubicBezTo>
                  <a:cubicBezTo>
                    <a:pt x="66" y="878"/>
                    <a:pt x="72" y="880"/>
                    <a:pt x="79" y="880"/>
                  </a:cubicBezTo>
                  <a:cubicBezTo>
                    <a:pt x="175" y="880"/>
                    <a:pt x="528" y="529"/>
                    <a:pt x="1065" y="388"/>
                  </a:cubicBezTo>
                  <a:cubicBezTo>
                    <a:pt x="1220" y="355"/>
                    <a:pt x="1368" y="344"/>
                    <a:pt x="1504" y="344"/>
                  </a:cubicBezTo>
                  <a:cubicBezTo>
                    <a:pt x="1764" y="344"/>
                    <a:pt x="1976" y="384"/>
                    <a:pt x="2094" y="384"/>
                  </a:cubicBezTo>
                  <a:cubicBezTo>
                    <a:pt x="2143" y="384"/>
                    <a:pt x="2176" y="377"/>
                    <a:pt x="2189" y="357"/>
                  </a:cubicBezTo>
                  <a:cubicBezTo>
                    <a:pt x="2250" y="266"/>
                    <a:pt x="2129" y="205"/>
                    <a:pt x="1885" y="114"/>
                  </a:cubicBezTo>
                  <a:cubicBezTo>
                    <a:pt x="1720" y="41"/>
                    <a:pt x="1532" y="0"/>
                    <a:pt x="134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29" name="Google Shape;2347;p49"/>
            <p:cNvSpPr/>
            <p:nvPr/>
          </p:nvSpPr>
          <p:spPr>
            <a:xfrm>
              <a:off x="4805075" y="3036050"/>
              <a:ext cx="41050" cy="129200"/>
            </a:xfrm>
            <a:custGeom>
              <a:avLst/>
              <a:gdLst/>
              <a:ahLst/>
              <a:cxnLst/>
              <a:rect l="l" t="t" r="r" b="b"/>
              <a:pathLst>
                <a:path w="1642" h="5168" extrusionOk="0">
                  <a:moveTo>
                    <a:pt x="730" y="0"/>
                  </a:moveTo>
                  <a:cubicBezTo>
                    <a:pt x="669" y="0"/>
                    <a:pt x="426" y="1399"/>
                    <a:pt x="213" y="3162"/>
                  </a:cubicBezTo>
                  <a:cubicBezTo>
                    <a:pt x="152" y="3587"/>
                    <a:pt x="91" y="4013"/>
                    <a:pt x="61" y="4408"/>
                  </a:cubicBezTo>
                  <a:cubicBezTo>
                    <a:pt x="0" y="4621"/>
                    <a:pt x="31" y="4833"/>
                    <a:pt x="122" y="5016"/>
                  </a:cubicBezTo>
                  <a:cubicBezTo>
                    <a:pt x="183" y="5107"/>
                    <a:pt x="304" y="5168"/>
                    <a:pt x="426" y="5168"/>
                  </a:cubicBezTo>
                  <a:cubicBezTo>
                    <a:pt x="517" y="5168"/>
                    <a:pt x="578" y="5168"/>
                    <a:pt x="669" y="5137"/>
                  </a:cubicBezTo>
                  <a:cubicBezTo>
                    <a:pt x="1003" y="5107"/>
                    <a:pt x="1307" y="5016"/>
                    <a:pt x="1642" y="4925"/>
                  </a:cubicBezTo>
                  <a:cubicBezTo>
                    <a:pt x="1503" y="4912"/>
                    <a:pt x="1365" y="4905"/>
                    <a:pt x="1226" y="4905"/>
                  </a:cubicBezTo>
                  <a:cubicBezTo>
                    <a:pt x="1030" y="4905"/>
                    <a:pt x="834" y="4919"/>
                    <a:pt x="638" y="4955"/>
                  </a:cubicBezTo>
                  <a:cubicBezTo>
                    <a:pt x="583" y="4966"/>
                    <a:pt x="527" y="4973"/>
                    <a:pt x="478" y="4973"/>
                  </a:cubicBezTo>
                  <a:cubicBezTo>
                    <a:pt x="392" y="4973"/>
                    <a:pt x="323" y="4952"/>
                    <a:pt x="304" y="4894"/>
                  </a:cubicBezTo>
                  <a:cubicBezTo>
                    <a:pt x="243" y="4742"/>
                    <a:pt x="243" y="4590"/>
                    <a:pt x="304" y="4438"/>
                  </a:cubicBezTo>
                  <a:cubicBezTo>
                    <a:pt x="335" y="4043"/>
                    <a:pt x="395" y="3618"/>
                    <a:pt x="456" y="3192"/>
                  </a:cubicBezTo>
                  <a:cubicBezTo>
                    <a:pt x="669" y="1429"/>
                    <a:pt x="790" y="0"/>
                    <a:pt x="73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0" name="Google Shape;2348;p49"/>
            <p:cNvSpPr/>
            <p:nvPr/>
          </p:nvSpPr>
          <p:spPr>
            <a:xfrm>
              <a:off x="4853700" y="3159150"/>
              <a:ext cx="42575" cy="51250"/>
            </a:xfrm>
            <a:custGeom>
              <a:avLst/>
              <a:gdLst/>
              <a:ahLst/>
              <a:cxnLst/>
              <a:rect l="l" t="t" r="r" b="b"/>
              <a:pathLst>
                <a:path w="1703" h="2050" extrusionOk="0">
                  <a:moveTo>
                    <a:pt x="1490" y="1"/>
                  </a:moveTo>
                  <a:cubicBezTo>
                    <a:pt x="1399" y="1"/>
                    <a:pt x="1551" y="639"/>
                    <a:pt x="1095" y="1216"/>
                  </a:cubicBezTo>
                  <a:cubicBezTo>
                    <a:pt x="669" y="1794"/>
                    <a:pt x="1" y="1885"/>
                    <a:pt x="1" y="1976"/>
                  </a:cubicBezTo>
                  <a:cubicBezTo>
                    <a:pt x="17" y="2026"/>
                    <a:pt x="71" y="2049"/>
                    <a:pt x="161" y="2049"/>
                  </a:cubicBezTo>
                  <a:cubicBezTo>
                    <a:pt x="235" y="2049"/>
                    <a:pt x="333" y="2034"/>
                    <a:pt x="456" y="2007"/>
                  </a:cubicBezTo>
                  <a:cubicBezTo>
                    <a:pt x="852" y="1915"/>
                    <a:pt x="1156" y="1703"/>
                    <a:pt x="1399" y="1399"/>
                  </a:cubicBezTo>
                  <a:cubicBezTo>
                    <a:pt x="1611" y="1095"/>
                    <a:pt x="1703" y="730"/>
                    <a:pt x="1672" y="396"/>
                  </a:cubicBezTo>
                  <a:cubicBezTo>
                    <a:pt x="1642" y="122"/>
                    <a:pt x="1551" y="1"/>
                    <a:pt x="149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1" name="Google Shape;2349;p49"/>
            <p:cNvSpPr/>
            <p:nvPr/>
          </p:nvSpPr>
          <p:spPr>
            <a:xfrm>
              <a:off x="4856750" y="2956175"/>
              <a:ext cx="69175" cy="20775"/>
            </a:xfrm>
            <a:custGeom>
              <a:avLst/>
              <a:gdLst/>
              <a:ahLst/>
              <a:cxnLst/>
              <a:rect l="l" t="t" r="r" b="b"/>
              <a:pathLst>
                <a:path w="2767" h="831" extrusionOk="0">
                  <a:moveTo>
                    <a:pt x="1627" y="0"/>
                  </a:moveTo>
                  <a:cubicBezTo>
                    <a:pt x="1161" y="0"/>
                    <a:pt x="700" y="142"/>
                    <a:pt x="304" y="399"/>
                  </a:cubicBezTo>
                  <a:cubicBezTo>
                    <a:pt x="91" y="551"/>
                    <a:pt x="0" y="703"/>
                    <a:pt x="30" y="794"/>
                  </a:cubicBezTo>
                  <a:cubicBezTo>
                    <a:pt x="50" y="820"/>
                    <a:pt x="91" y="831"/>
                    <a:pt x="151" y="831"/>
                  </a:cubicBezTo>
                  <a:cubicBezTo>
                    <a:pt x="373" y="831"/>
                    <a:pt x="848" y="684"/>
                    <a:pt x="1398" y="612"/>
                  </a:cubicBezTo>
                  <a:cubicBezTo>
                    <a:pt x="2097" y="551"/>
                    <a:pt x="2675" y="612"/>
                    <a:pt x="2736" y="429"/>
                  </a:cubicBezTo>
                  <a:cubicBezTo>
                    <a:pt x="2766" y="369"/>
                    <a:pt x="2645" y="217"/>
                    <a:pt x="2371" y="126"/>
                  </a:cubicBezTo>
                  <a:cubicBezTo>
                    <a:pt x="2127" y="41"/>
                    <a:pt x="1876" y="0"/>
                    <a:pt x="162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2" name="Google Shape;2350;p49"/>
            <p:cNvSpPr/>
            <p:nvPr/>
          </p:nvSpPr>
          <p:spPr>
            <a:xfrm>
              <a:off x="4719950" y="2991100"/>
              <a:ext cx="50950" cy="23000"/>
            </a:xfrm>
            <a:custGeom>
              <a:avLst/>
              <a:gdLst/>
              <a:ahLst/>
              <a:cxnLst/>
              <a:rect l="l" t="t" r="r" b="b"/>
              <a:pathLst>
                <a:path w="2038" h="920" extrusionOk="0">
                  <a:moveTo>
                    <a:pt x="1277" y="1"/>
                  </a:moveTo>
                  <a:cubicBezTo>
                    <a:pt x="1143" y="1"/>
                    <a:pt x="1009" y="24"/>
                    <a:pt x="882" y="66"/>
                  </a:cubicBezTo>
                  <a:cubicBezTo>
                    <a:pt x="609" y="127"/>
                    <a:pt x="335" y="309"/>
                    <a:pt x="153" y="522"/>
                  </a:cubicBezTo>
                  <a:cubicBezTo>
                    <a:pt x="31" y="704"/>
                    <a:pt x="1" y="856"/>
                    <a:pt x="62" y="887"/>
                  </a:cubicBezTo>
                  <a:cubicBezTo>
                    <a:pt x="85" y="910"/>
                    <a:pt x="118" y="920"/>
                    <a:pt x="160" y="920"/>
                  </a:cubicBezTo>
                  <a:cubicBezTo>
                    <a:pt x="336" y="920"/>
                    <a:pt x="665" y="742"/>
                    <a:pt x="1034" y="643"/>
                  </a:cubicBezTo>
                  <a:cubicBezTo>
                    <a:pt x="1521" y="522"/>
                    <a:pt x="1946" y="522"/>
                    <a:pt x="2007" y="370"/>
                  </a:cubicBezTo>
                  <a:cubicBezTo>
                    <a:pt x="2037" y="279"/>
                    <a:pt x="1946" y="157"/>
                    <a:pt x="1733" y="96"/>
                  </a:cubicBezTo>
                  <a:cubicBezTo>
                    <a:pt x="1587" y="31"/>
                    <a:pt x="1431" y="1"/>
                    <a:pt x="127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3" name="Google Shape;2351;p49"/>
            <p:cNvSpPr/>
            <p:nvPr/>
          </p:nvSpPr>
          <p:spPr>
            <a:xfrm>
              <a:off x="5038350" y="3041350"/>
              <a:ext cx="85375" cy="104000"/>
            </a:xfrm>
            <a:custGeom>
              <a:avLst/>
              <a:gdLst/>
              <a:ahLst/>
              <a:cxnLst/>
              <a:rect l="l" t="t" r="r" b="b"/>
              <a:pathLst>
                <a:path w="3415" h="4160" extrusionOk="0">
                  <a:moveTo>
                    <a:pt x="1337" y="1"/>
                  </a:moveTo>
                  <a:cubicBezTo>
                    <a:pt x="658" y="1"/>
                    <a:pt x="32" y="365"/>
                    <a:pt x="1" y="396"/>
                  </a:cubicBezTo>
                  <a:cubicBezTo>
                    <a:pt x="1" y="396"/>
                    <a:pt x="730" y="4074"/>
                    <a:pt x="761" y="4135"/>
                  </a:cubicBezTo>
                  <a:cubicBezTo>
                    <a:pt x="761" y="4149"/>
                    <a:pt x="822" y="4160"/>
                    <a:pt x="925" y="4160"/>
                  </a:cubicBezTo>
                  <a:cubicBezTo>
                    <a:pt x="1507" y="4160"/>
                    <a:pt x="3414" y="3808"/>
                    <a:pt x="2949" y="1612"/>
                  </a:cubicBezTo>
                  <a:cubicBezTo>
                    <a:pt x="2682" y="334"/>
                    <a:pt x="1985" y="1"/>
                    <a:pt x="1337" y="1"/>
                  </a:cubicBezTo>
                  <a:close/>
                </a:path>
              </a:pathLst>
            </a:custGeom>
            <a:solidFill>
              <a:srgbClr val="C19A8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4" name="Google Shape;2352;p49"/>
            <p:cNvSpPr/>
            <p:nvPr/>
          </p:nvSpPr>
          <p:spPr>
            <a:xfrm>
              <a:off x="5066475" y="3061875"/>
              <a:ext cx="32700" cy="58175"/>
            </a:xfrm>
            <a:custGeom>
              <a:avLst/>
              <a:gdLst/>
              <a:ahLst/>
              <a:cxnLst/>
              <a:rect l="l" t="t" r="r" b="b"/>
              <a:pathLst>
                <a:path w="1308" h="2327" extrusionOk="0">
                  <a:moveTo>
                    <a:pt x="335" y="1"/>
                  </a:moveTo>
                  <a:cubicBezTo>
                    <a:pt x="213" y="31"/>
                    <a:pt x="152" y="62"/>
                    <a:pt x="91" y="122"/>
                  </a:cubicBezTo>
                  <a:cubicBezTo>
                    <a:pt x="31" y="183"/>
                    <a:pt x="0" y="244"/>
                    <a:pt x="0" y="305"/>
                  </a:cubicBezTo>
                  <a:cubicBezTo>
                    <a:pt x="31" y="426"/>
                    <a:pt x="91" y="457"/>
                    <a:pt x="91" y="457"/>
                  </a:cubicBezTo>
                  <a:lnTo>
                    <a:pt x="91" y="305"/>
                  </a:lnTo>
                  <a:cubicBezTo>
                    <a:pt x="122" y="183"/>
                    <a:pt x="213" y="122"/>
                    <a:pt x="335" y="122"/>
                  </a:cubicBezTo>
                  <a:cubicBezTo>
                    <a:pt x="487" y="153"/>
                    <a:pt x="639" y="244"/>
                    <a:pt x="730" y="396"/>
                  </a:cubicBezTo>
                  <a:cubicBezTo>
                    <a:pt x="882" y="578"/>
                    <a:pt x="973" y="791"/>
                    <a:pt x="1003" y="1034"/>
                  </a:cubicBezTo>
                  <a:cubicBezTo>
                    <a:pt x="1095" y="1430"/>
                    <a:pt x="973" y="1855"/>
                    <a:pt x="699" y="2159"/>
                  </a:cubicBezTo>
                  <a:cubicBezTo>
                    <a:pt x="578" y="2220"/>
                    <a:pt x="456" y="2220"/>
                    <a:pt x="335" y="2220"/>
                  </a:cubicBezTo>
                  <a:cubicBezTo>
                    <a:pt x="304" y="2189"/>
                    <a:pt x="243" y="2189"/>
                    <a:pt x="213" y="2159"/>
                  </a:cubicBezTo>
                  <a:lnTo>
                    <a:pt x="213" y="2159"/>
                  </a:lnTo>
                  <a:cubicBezTo>
                    <a:pt x="213" y="2159"/>
                    <a:pt x="244" y="2220"/>
                    <a:pt x="335" y="2281"/>
                  </a:cubicBezTo>
                  <a:cubicBezTo>
                    <a:pt x="395" y="2311"/>
                    <a:pt x="464" y="2326"/>
                    <a:pt x="536" y="2326"/>
                  </a:cubicBezTo>
                  <a:cubicBezTo>
                    <a:pt x="608" y="2326"/>
                    <a:pt x="684" y="2311"/>
                    <a:pt x="760" y="2281"/>
                  </a:cubicBezTo>
                  <a:cubicBezTo>
                    <a:pt x="1125" y="1977"/>
                    <a:pt x="1307" y="1490"/>
                    <a:pt x="1186" y="1004"/>
                  </a:cubicBezTo>
                  <a:cubicBezTo>
                    <a:pt x="1125" y="761"/>
                    <a:pt x="1034" y="518"/>
                    <a:pt x="882" y="305"/>
                  </a:cubicBezTo>
                  <a:cubicBezTo>
                    <a:pt x="760" y="122"/>
                    <a:pt x="547" y="1"/>
                    <a:pt x="335" y="1"/>
                  </a:cubicBezTo>
                  <a:close/>
                </a:path>
              </a:pathLst>
            </a:custGeom>
            <a:solidFill>
              <a:srgbClr val="A37B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5" name="Google Shape;2353;p49"/>
            <p:cNvSpPr/>
            <p:nvPr/>
          </p:nvSpPr>
          <p:spPr>
            <a:xfrm>
              <a:off x="4706275" y="2805525"/>
              <a:ext cx="354900" cy="298625"/>
            </a:xfrm>
            <a:custGeom>
              <a:avLst/>
              <a:gdLst/>
              <a:ahLst/>
              <a:cxnLst/>
              <a:rect l="l" t="t" r="r" b="b"/>
              <a:pathLst>
                <a:path w="14196" h="11945" extrusionOk="0">
                  <a:moveTo>
                    <a:pt x="6921" y="1"/>
                  </a:moveTo>
                  <a:cubicBezTo>
                    <a:pt x="5409" y="1"/>
                    <a:pt x="3288" y="864"/>
                    <a:pt x="1946" y="1835"/>
                  </a:cubicBezTo>
                  <a:cubicBezTo>
                    <a:pt x="1004" y="2504"/>
                    <a:pt x="1" y="4115"/>
                    <a:pt x="487" y="4267"/>
                  </a:cubicBezTo>
                  <a:lnTo>
                    <a:pt x="882" y="3629"/>
                  </a:lnTo>
                  <a:cubicBezTo>
                    <a:pt x="1277" y="4024"/>
                    <a:pt x="1764" y="4358"/>
                    <a:pt x="2280" y="4571"/>
                  </a:cubicBezTo>
                  <a:cubicBezTo>
                    <a:pt x="2372" y="4615"/>
                    <a:pt x="2487" y="4635"/>
                    <a:pt x="2621" y="4635"/>
                  </a:cubicBezTo>
                  <a:cubicBezTo>
                    <a:pt x="3597" y="4635"/>
                    <a:pt x="5576" y="3564"/>
                    <a:pt x="6779" y="2869"/>
                  </a:cubicBezTo>
                  <a:cubicBezTo>
                    <a:pt x="7211" y="2607"/>
                    <a:pt x="7698" y="2477"/>
                    <a:pt x="8188" y="2477"/>
                  </a:cubicBezTo>
                  <a:cubicBezTo>
                    <a:pt x="8663" y="2477"/>
                    <a:pt x="9141" y="2599"/>
                    <a:pt x="9575" y="2838"/>
                  </a:cubicBezTo>
                  <a:cubicBezTo>
                    <a:pt x="9667" y="2899"/>
                    <a:pt x="9758" y="2930"/>
                    <a:pt x="9819" y="3021"/>
                  </a:cubicBezTo>
                  <a:cubicBezTo>
                    <a:pt x="10153" y="3355"/>
                    <a:pt x="10305" y="3811"/>
                    <a:pt x="10274" y="4267"/>
                  </a:cubicBezTo>
                  <a:cubicBezTo>
                    <a:pt x="10244" y="4753"/>
                    <a:pt x="10123" y="5179"/>
                    <a:pt x="10092" y="5665"/>
                  </a:cubicBezTo>
                  <a:cubicBezTo>
                    <a:pt x="10062" y="6486"/>
                    <a:pt x="10183" y="7337"/>
                    <a:pt x="10426" y="8158"/>
                  </a:cubicBezTo>
                  <a:cubicBezTo>
                    <a:pt x="10700" y="9313"/>
                    <a:pt x="11034" y="10528"/>
                    <a:pt x="11794" y="11440"/>
                  </a:cubicBezTo>
                  <a:cubicBezTo>
                    <a:pt x="12020" y="11704"/>
                    <a:pt x="12363" y="11944"/>
                    <a:pt x="12678" y="11944"/>
                  </a:cubicBezTo>
                  <a:cubicBezTo>
                    <a:pt x="12871" y="11944"/>
                    <a:pt x="13054" y="11854"/>
                    <a:pt x="13192" y="11623"/>
                  </a:cubicBezTo>
                  <a:cubicBezTo>
                    <a:pt x="13344" y="11380"/>
                    <a:pt x="13405" y="11076"/>
                    <a:pt x="13314" y="10772"/>
                  </a:cubicBezTo>
                  <a:cubicBezTo>
                    <a:pt x="13132" y="9981"/>
                    <a:pt x="13770" y="9495"/>
                    <a:pt x="14013" y="8826"/>
                  </a:cubicBezTo>
                  <a:cubicBezTo>
                    <a:pt x="14165" y="8279"/>
                    <a:pt x="14196" y="7702"/>
                    <a:pt x="14044" y="7155"/>
                  </a:cubicBezTo>
                  <a:cubicBezTo>
                    <a:pt x="13770" y="5331"/>
                    <a:pt x="13010" y="3598"/>
                    <a:pt x="11855" y="2170"/>
                  </a:cubicBezTo>
                  <a:cubicBezTo>
                    <a:pt x="10670" y="741"/>
                    <a:pt x="9059" y="164"/>
                    <a:pt x="7205" y="12"/>
                  </a:cubicBezTo>
                  <a:cubicBezTo>
                    <a:pt x="7113" y="4"/>
                    <a:pt x="7018" y="1"/>
                    <a:pt x="692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6" name="Google Shape;2354;p49"/>
            <p:cNvSpPr/>
            <p:nvPr/>
          </p:nvSpPr>
          <p:spPr>
            <a:xfrm>
              <a:off x="4739725" y="2796450"/>
              <a:ext cx="246225" cy="128175"/>
            </a:xfrm>
            <a:custGeom>
              <a:avLst/>
              <a:gdLst/>
              <a:ahLst/>
              <a:cxnLst/>
              <a:rect l="l" t="t" r="r" b="b"/>
              <a:pathLst>
                <a:path w="9849" h="5127" extrusionOk="0">
                  <a:moveTo>
                    <a:pt x="4785" y="1"/>
                  </a:moveTo>
                  <a:cubicBezTo>
                    <a:pt x="3536" y="1"/>
                    <a:pt x="2313" y="405"/>
                    <a:pt x="1307" y="1165"/>
                  </a:cubicBezTo>
                  <a:cubicBezTo>
                    <a:pt x="638" y="1651"/>
                    <a:pt x="183" y="2381"/>
                    <a:pt x="61" y="3232"/>
                  </a:cubicBezTo>
                  <a:cubicBezTo>
                    <a:pt x="0" y="4022"/>
                    <a:pt x="517" y="4934"/>
                    <a:pt x="1338" y="5086"/>
                  </a:cubicBezTo>
                  <a:lnTo>
                    <a:pt x="1398" y="5086"/>
                  </a:lnTo>
                  <a:cubicBezTo>
                    <a:pt x="1613" y="5113"/>
                    <a:pt x="1811" y="5127"/>
                    <a:pt x="1999" y="5127"/>
                  </a:cubicBezTo>
                  <a:cubicBezTo>
                    <a:pt x="2848" y="5127"/>
                    <a:pt x="3470" y="4849"/>
                    <a:pt x="4316" y="4326"/>
                  </a:cubicBezTo>
                  <a:cubicBezTo>
                    <a:pt x="5167" y="3840"/>
                    <a:pt x="5897" y="3080"/>
                    <a:pt x="6778" y="2593"/>
                  </a:cubicBezTo>
                  <a:cubicBezTo>
                    <a:pt x="7626" y="2101"/>
                    <a:pt x="8573" y="1855"/>
                    <a:pt x="9529" y="1855"/>
                  </a:cubicBezTo>
                  <a:cubicBezTo>
                    <a:pt x="9636" y="1855"/>
                    <a:pt x="9742" y="1858"/>
                    <a:pt x="9848" y="1864"/>
                  </a:cubicBezTo>
                  <a:cubicBezTo>
                    <a:pt x="8633" y="922"/>
                    <a:pt x="7204" y="283"/>
                    <a:pt x="5684" y="71"/>
                  </a:cubicBezTo>
                  <a:cubicBezTo>
                    <a:pt x="5385" y="24"/>
                    <a:pt x="5084" y="1"/>
                    <a:pt x="478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7" name="Google Shape;2355;p49"/>
            <p:cNvSpPr/>
            <p:nvPr/>
          </p:nvSpPr>
          <p:spPr>
            <a:xfrm>
              <a:off x="4774675" y="2830575"/>
              <a:ext cx="202150" cy="94575"/>
            </a:xfrm>
            <a:custGeom>
              <a:avLst/>
              <a:gdLst/>
              <a:ahLst/>
              <a:cxnLst/>
              <a:rect l="l" t="t" r="r" b="b"/>
              <a:pathLst>
                <a:path w="8086" h="3783" extrusionOk="0">
                  <a:moveTo>
                    <a:pt x="7199" y="1"/>
                  </a:moveTo>
                  <a:cubicBezTo>
                    <a:pt x="7049" y="1"/>
                    <a:pt x="6898" y="16"/>
                    <a:pt x="6748" y="43"/>
                  </a:cubicBezTo>
                  <a:cubicBezTo>
                    <a:pt x="6262" y="134"/>
                    <a:pt x="5776" y="317"/>
                    <a:pt x="5350" y="590"/>
                  </a:cubicBezTo>
                  <a:cubicBezTo>
                    <a:pt x="4864" y="925"/>
                    <a:pt x="4377" y="1320"/>
                    <a:pt x="3952" y="1745"/>
                  </a:cubicBezTo>
                  <a:cubicBezTo>
                    <a:pt x="3526" y="2171"/>
                    <a:pt x="3070" y="2566"/>
                    <a:pt x="2614" y="2931"/>
                  </a:cubicBezTo>
                  <a:cubicBezTo>
                    <a:pt x="2219" y="3204"/>
                    <a:pt x="1794" y="3417"/>
                    <a:pt x="1338" y="3569"/>
                  </a:cubicBezTo>
                  <a:cubicBezTo>
                    <a:pt x="1009" y="3635"/>
                    <a:pt x="696" y="3685"/>
                    <a:pt x="377" y="3685"/>
                  </a:cubicBezTo>
                  <a:cubicBezTo>
                    <a:pt x="253" y="3685"/>
                    <a:pt x="128" y="3677"/>
                    <a:pt x="0" y="3660"/>
                  </a:cubicBezTo>
                  <a:lnTo>
                    <a:pt x="0" y="3660"/>
                  </a:lnTo>
                  <a:cubicBezTo>
                    <a:pt x="122" y="3721"/>
                    <a:pt x="244" y="3751"/>
                    <a:pt x="365" y="3751"/>
                  </a:cubicBezTo>
                  <a:cubicBezTo>
                    <a:pt x="484" y="3773"/>
                    <a:pt x="602" y="3783"/>
                    <a:pt x="720" y="3783"/>
                  </a:cubicBezTo>
                  <a:cubicBezTo>
                    <a:pt x="936" y="3783"/>
                    <a:pt x="1152" y="3749"/>
                    <a:pt x="1368" y="3691"/>
                  </a:cubicBezTo>
                  <a:cubicBezTo>
                    <a:pt x="1854" y="3569"/>
                    <a:pt x="2310" y="3356"/>
                    <a:pt x="2706" y="3083"/>
                  </a:cubicBezTo>
                  <a:cubicBezTo>
                    <a:pt x="3192" y="2718"/>
                    <a:pt x="3648" y="2323"/>
                    <a:pt x="4073" y="1897"/>
                  </a:cubicBezTo>
                  <a:cubicBezTo>
                    <a:pt x="4499" y="1472"/>
                    <a:pt x="4955" y="1107"/>
                    <a:pt x="5472" y="773"/>
                  </a:cubicBezTo>
                  <a:cubicBezTo>
                    <a:pt x="5867" y="499"/>
                    <a:pt x="6292" y="286"/>
                    <a:pt x="6779" y="195"/>
                  </a:cubicBezTo>
                  <a:cubicBezTo>
                    <a:pt x="6976" y="153"/>
                    <a:pt x="7180" y="130"/>
                    <a:pt x="7385" y="130"/>
                  </a:cubicBezTo>
                  <a:cubicBezTo>
                    <a:pt x="7621" y="130"/>
                    <a:pt x="7858" y="160"/>
                    <a:pt x="8086" y="225"/>
                  </a:cubicBezTo>
                  <a:cubicBezTo>
                    <a:pt x="7994" y="134"/>
                    <a:pt x="7873" y="73"/>
                    <a:pt x="7751" y="73"/>
                  </a:cubicBezTo>
                  <a:cubicBezTo>
                    <a:pt x="7567" y="23"/>
                    <a:pt x="7383" y="1"/>
                    <a:pt x="719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8" name="Google Shape;2356;p49"/>
            <p:cNvSpPr/>
            <p:nvPr/>
          </p:nvSpPr>
          <p:spPr>
            <a:xfrm>
              <a:off x="4770100" y="2816825"/>
              <a:ext cx="174800" cy="106025"/>
            </a:xfrm>
            <a:custGeom>
              <a:avLst/>
              <a:gdLst/>
              <a:ahLst/>
              <a:cxnLst/>
              <a:rect l="l" t="t" r="r" b="b"/>
              <a:pathLst>
                <a:path w="6992" h="4241" extrusionOk="0">
                  <a:moveTo>
                    <a:pt x="6232" y="0"/>
                  </a:moveTo>
                  <a:cubicBezTo>
                    <a:pt x="6080" y="0"/>
                    <a:pt x="5928" y="16"/>
                    <a:pt x="5776" y="46"/>
                  </a:cubicBezTo>
                  <a:cubicBezTo>
                    <a:pt x="5320" y="168"/>
                    <a:pt x="4895" y="319"/>
                    <a:pt x="4500" y="593"/>
                  </a:cubicBezTo>
                  <a:cubicBezTo>
                    <a:pt x="4044" y="897"/>
                    <a:pt x="3618" y="1262"/>
                    <a:pt x="3253" y="1657"/>
                  </a:cubicBezTo>
                  <a:cubicBezTo>
                    <a:pt x="2828" y="2082"/>
                    <a:pt x="2463" y="2508"/>
                    <a:pt x="2098" y="2842"/>
                  </a:cubicBezTo>
                  <a:cubicBezTo>
                    <a:pt x="1794" y="3146"/>
                    <a:pt x="1460" y="3450"/>
                    <a:pt x="1095" y="3693"/>
                  </a:cubicBezTo>
                  <a:cubicBezTo>
                    <a:pt x="761" y="3906"/>
                    <a:pt x="396" y="4089"/>
                    <a:pt x="1" y="4241"/>
                  </a:cubicBezTo>
                  <a:cubicBezTo>
                    <a:pt x="123" y="4241"/>
                    <a:pt x="244" y="4210"/>
                    <a:pt x="335" y="4180"/>
                  </a:cubicBezTo>
                  <a:cubicBezTo>
                    <a:pt x="639" y="4089"/>
                    <a:pt x="913" y="3967"/>
                    <a:pt x="1186" y="3815"/>
                  </a:cubicBezTo>
                  <a:cubicBezTo>
                    <a:pt x="1551" y="3572"/>
                    <a:pt x="1916" y="3268"/>
                    <a:pt x="2250" y="2964"/>
                  </a:cubicBezTo>
                  <a:cubicBezTo>
                    <a:pt x="2615" y="2599"/>
                    <a:pt x="2980" y="2174"/>
                    <a:pt x="3375" y="1778"/>
                  </a:cubicBezTo>
                  <a:cubicBezTo>
                    <a:pt x="3740" y="1383"/>
                    <a:pt x="4165" y="1019"/>
                    <a:pt x="4591" y="715"/>
                  </a:cubicBezTo>
                  <a:cubicBezTo>
                    <a:pt x="4955" y="471"/>
                    <a:pt x="5351" y="289"/>
                    <a:pt x="5776" y="168"/>
                  </a:cubicBezTo>
                  <a:cubicBezTo>
                    <a:pt x="6027" y="110"/>
                    <a:pt x="6289" y="89"/>
                    <a:pt x="6549" y="89"/>
                  </a:cubicBezTo>
                  <a:cubicBezTo>
                    <a:pt x="6699" y="89"/>
                    <a:pt x="6847" y="96"/>
                    <a:pt x="6992" y="107"/>
                  </a:cubicBezTo>
                  <a:cubicBezTo>
                    <a:pt x="6901" y="76"/>
                    <a:pt x="6810" y="46"/>
                    <a:pt x="6688" y="46"/>
                  </a:cubicBezTo>
                  <a:cubicBezTo>
                    <a:pt x="6536" y="16"/>
                    <a:pt x="6384" y="0"/>
                    <a:pt x="623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9" name="Google Shape;2357;p49"/>
            <p:cNvSpPr/>
            <p:nvPr/>
          </p:nvSpPr>
          <p:spPr>
            <a:xfrm>
              <a:off x="4964650" y="2889400"/>
              <a:ext cx="65375" cy="109450"/>
            </a:xfrm>
            <a:custGeom>
              <a:avLst/>
              <a:gdLst/>
              <a:ahLst/>
              <a:cxnLst/>
              <a:rect l="l" t="t" r="r" b="b"/>
              <a:pathLst>
                <a:path w="2615" h="4378" extrusionOk="0">
                  <a:moveTo>
                    <a:pt x="2584" y="0"/>
                  </a:moveTo>
                  <a:lnTo>
                    <a:pt x="2584" y="0"/>
                  </a:lnTo>
                  <a:cubicBezTo>
                    <a:pt x="2402" y="851"/>
                    <a:pt x="2098" y="1641"/>
                    <a:pt x="1672" y="2401"/>
                  </a:cubicBezTo>
                  <a:cubicBezTo>
                    <a:pt x="1216" y="3131"/>
                    <a:pt x="639" y="3800"/>
                    <a:pt x="0" y="4377"/>
                  </a:cubicBezTo>
                  <a:cubicBezTo>
                    <a:pt x="243" y="4255"/>
                    <a:pt x="456" y="4134"/>
                    <a:pt x="639" y="3952"/>
                  </a:cubicBezTo>
                  <a:cubicBezTo>
                    <a:pt x="1611" y="3131"/>
                    <a:pt x="2280" y="2006"/>
                    <a:pt x="2554" y="760"/>
                  </a:cubicBezTo>
                  <a:cubicBezTo>
                    <a:pt x="2614" y="517"/>
                    <a:pt x="2614" y="243"/>
                    <a:pt x="258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0" name="Google Shape;2358;p49"/>
            <p:cNvSpPr/>
            <p:nvPr/>
          </p:nvSpPr>
          <p:spPr>
            <a:xfrm>
              <a:off x="4971475" y="2933475"/>
              <a:ext cx="77550" cy="87400"/>
            </a:xfrm>
            <a:custGeom>
              <a:avLst/>
              <a:gdLst/>
              <a:ahLst/>
              <a:cxnLst/>
              <a:rect l="l" t="t" r="r" b="b"/>
              <a:pathLst>
                <a:path w="3102" h="3496" extrusionOk="0">
                  <a:moveTo>
                    <a:pt x="3010" y="0"/>
                  </a:moveTo>
                  <a:cubicBezTo>
                    <a:pt x="2980" y="0"/>
                    <a:pt x="3010" y="274"/>
                    <a:pt x="2888" y="730"/>
                  </a:cubicBezTo>
                  <a:cubicBezTo>
                    <a:pt x="2706" y="1277"/>
                    <a:pt x="2402" y="1733"/>
                    <a:pt x="1977" y="2128"/>
                  </a:cubicBezTo>
                  <a:cubicBezTo>
                    <a:pt x="1551" y="2523"/>
                    <a:pt x="1095" y="2827"/>
                    <a:pt x="609" y="3131"/>
                  </a:cubicBezTo>
                  <a:cubicBezTo>
                    <a:pt x="396" y="3222"/>
                    <a:pt x="183" y="3344"/>
                    <a:pt x="1" y="3496"/>
                  </a:cubicBezTo>
                  <a:cubicBezTo>
                    <a:pt x="244" y="3435"/>
                    <a:pt x="457" y="3344"/>
                    <a:pt x="670" y="3222"/>
                  </a:cubicBezTo>
                  <a:cubicBezTo>
                    <a:pt x="1217" y="2979"/>
                    <a:pt x="1703" y="2644"/>
                    <a:pt x="2129" y="2249"/>
                  </a:cubicBezTo>
                  <a:cubicBezTo>
                    <a:pt x="2554" y="1854"/>
                    <a:pt x="2888" y="1307"/>
                    <a:pt x="3010" y="730"/>
                  </a:cubicBezTo>
                  <a:cubicBezTo>
                    <a:pt x="3101" y="486"/>
                    <a:pt x="3101" y="243"/>
                    <a:pt x="301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1" name="Google Shape;2359;p49"/>
            <p:cNvSpPr/>
            <p:nvPr/>
          </p:nvSpPr>
          <p:spPr>
            <a:xfrm>
              <a:off x="4760225" y="2829350"/>
              <a:ext cx="28150" cy="93500"/>
            </a:xfrm>
            <a:custGeom>
              <a:avLst/>
              <a:gdLst/>
              <a:ahLst/>
              <a:cxnLst/>
              <a:rect l="l" t="t" r="r" b="b"/>
              <a:pathLst>
                <a:path w="1126" h="3740" extrusionOk="0">
                  <a:moveTo>
                    <a:pt x="1125" y="1"/>
                  </a:moveTo>
                  <a:cubicBezTo>
                    <a:pt x="973" y="122"/>
                    <a:pt x="852" y="305"/>
                    <a:pt x="730" y="457"/>
                  </a:cubicBezTo>
                  <a:cubicBezTo>
                    <a:pt x="457" y="852"/>
                    <a:pt x="244" y="1308"/>
                    <a:pt x="122" y="1764"/>
                  </a:cubicBezTo>
                  <a:cubicBezTo>
                    <a:pt x="1" y="2250"/>
                    <a:pt x="31" y="2767"/>
                    <a:pt x="214" y="3223"/>
                  </a:cubicBezTo>
                  <a:cubicBezTo>
                    <a:pt x="366" y="3588"/>
                    <a:pt x="518" y="3740"/>
                    <a:pt x="548" y="3740"/>
                  </a:cubicBezTo>
                  <a:cubicBezTo>
                    <a:pt x="578" y="3709"/>
                    <a:pt x="426" y="3527"/>
                    <a:pt x="335" y="3192"/>
                  </a:cubicBezTo>
                  <a:cubicBezTo>
                    <a:pt x="214" y="2736"/>
                    <a:pt x="214" y="2281"/>
                    <a:pt x="305" y="1825"/>
                  </a:cubicBezTo>
                  <a:cubicBezTo>
                    <a:pt x="426" y="1369"/>
                    <a:pt x="609" y="943"/>
                    <a:pt x="852" y="548"/>
                  </a:cubicBezTo>
                  <a:cubicBezTo>
                    <a:pt x="973" y="366"/>
                    <a:pt x="1034" y="183"/>
                    <a:pt x="112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2" name="Google Shape;2360;p49"/>
            <p:cNvSpPr/>
            <p:nvPr/>
          </p:nvSpPr>
          <p:spPr>
            <a:xfrm>
              <a:off x="4745800" y="2869625"/>
              <a:ext cx="27375" cy="54950"/>
            </a:xfrm>
            <a:custGeom>
              <a:avLst/>
              <a:gdLst/>
              <a:ahLst/>
              <a:cxnLst/>
              <a:rect l="l" t="t" r="r" b="b"/>
              <a:pathLst>
                <a:path w="1095" h="2198" extrusionOk="0">
                  <a:moveTo>
                    <a:pt x="122" y="1"/>
                  </a:moveTo>
                  <a:cubicBezTo>
                    <a:pt x="122" y="1"/>
                    <a:pt x="61" y="122"/>
                    <a:pt x="31" y="366"/>
                  </a:cubicBezTo>
                  <a:cubicBezTo>
                    <a:pt x="0" y="1004"/>
                    <a:pt x="274" y="1612"/>
                    <a:pt x="760" y="2037"/>
                  </a:cubicBezTo>
                  <a:cubicBezTo>
                    <a:pt x="936" y="2138"/>
                    <a:pt x="1050" y="2197"/>
                    <a:pt x="1084" y="2197"/>
                  </a:cubicBezTo>
                  <a:cubicBezTo>
                    <a:pt x="1091" y="2197"/>
                    <a:pt x="1095" y="2195"/>
                    <a:pt x="1095" y="2189"/>
                  </a:cubicBezTo>
                  <a:cubicBezTo>
                    <a:pt x="821" y="1885"/>
                    <a:pt x="578" y="1551"/>
                    <a:pt x="395" y="1217"/>
                  </a:cubicBezTo>
                  <a:cubicBezTo>
                    <a:pt x="243" y="822"/>
                    <a:pt x="152" y="396"/>
                    <a:pt x="1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3" name="Google Shape;2361;p49"/>
            <p:cNvSpPr/>
            <p:nvPr/>
          </p:nvSpPr>
          <p:spPr>
            <a:xfrm>
              <a:off x="5228325" y="4264800"/>
              <a:ext cx="511425" cy="536525"/>
            </a:xfrm>
            <a:custGeom>
              <a:avLst/>
              <a:gdLst/>
              <a:ahLst/>
              <a:cxnLst/>
              <a:rect l="l" t="t" r="r" b="b"/>
              <a:pathLst>
                <a:path w="20457" h="21461" extrusionOk="0">
                  <a:moveTo>
                    <a:pt x="15594" y="0"/>
                  </a:moveTo>
                  <a:lnTo>
                    <a:pt x="1" y="7690"/>
                  </a:lnTo>
                  <a:lnTo>
                    <a:pt x="1277" y="18967"/>
                  </a:lnTo>
                  <a:lnTo>
                    <a:pt x="7478" y="20608"/>
                  </a:lnTo>
                  <a:cubicBezTo>
                    <a:pt x="7478" y="20608"/>
                    <a:pt x="17448" y="21429"/>
                    <a:pt x="18633" y="21459"/>
                  </a:cubicBezTo>
                  <a:cubicBezTo>
                    <a:pt x="18644" y="21460"/>
                    <a:pt x="18655" y="21460"/>
                    <a:pt x="18665" y="21460"/>
                  </a:cubicBezTo>
                  <a:cubicBezTo>
                    <a:pt x="19797" y="21460"/>
                    <a:pt x="20245" y="18279"/>
                    <a:pt x="20366" y="16201"/>
                  </a:cubicBezTo>
                  <a:cubicBezTo>
                    <a:pt x="20457" y="14104"/>
                    <a:pt x="15594" y="0"/>
                    <a:pt x="15594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4" name="Google Shape;2362;p49"/>
            <p:cNvSpPr/>
            <p:nvPr/>
          </p:nvSpPr>
          <p:spPr>
            <a:xfrm>
              <a:off x="5228325" y="4280000"/>
              <a:ext cx="475725" cy="518275"/>
            </a:xfrm>
            <a:custGeom>
              <a:avLst/>
              <a:gdLst/>
              <a:ahLst/>
              <a:cxnLst/>
              <a:rect l="l" t="t" r="r" b="b"/>
              <a:pathLst>
                <a:path w="19029" h="20731" extrusionOk="0">
                  <a:moveTo>
                    <a:pt x="14378" y="0"/>
                  </a:moveTo>
                  <a:lnTo>
                    <a:pt x="1" y="7052"/>
                  </a:lnTo>
                  <a:lnTo>
                    <a:pt x="1277" y="18329"/>
                  </a:lnTo>
                  <a:lnTo>
                    <a:pt x="7478" y="19970"/>
                  </a:lnTo>
                  <a:cubicBezTo>
                    <a:pt x="7478" y="19970"/>
                    <a:pt x="16232" y="20669"/>
                    <a:pt x="17417" y="20730"/>
                  </a:cubicBezTo>
                  <a:cubicBezTo>
                    <a:pt x="17423" y="20730"/>
                    <a:pt x="17429" y="20730"/>
                    <a:pt x="17435" y="20730"/>
                  </a:cubicBezTo>
                  <a:cubicBezTo>
                    <a:pt x="18605" y="20730"/>
                    <a:pt x="18846" y="17650"/>
                    <a:pt x="18937" y="15563"/>
                  </a:cubicBezTo>
                  <a:cubicBezTo>
                    <a:pt x="19028" y="13465"/>
                    <a:pt x="14378" y="0"/>
                    <a:pt x="14378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5" name="Google Shape;2363;p49"/>
            <p:cNvSpPr/>
            <p:nvPr/>
          </p:nvSpPr>
          <p:spPr>
            <a:xfrm>
              <a:off x="5606000" y="4325725"/>
              <a:ext cx="31175" cy="11125"/>
            </a:xfrm>
            <a:custGeom>
              <a:avLst/>
              <a:gdLst/>
              <a:ahLst/>
              <a:cxnLst/>
              <a:rect l="l" t="t" r="r" b="b"/>
              <a:pathLst>
                <a:path w="1247" h="445" extrusionOk="0">
                  <a:moveTo>
                    <a:pt x="1181" y="1"/>
                  </a:moveTo>
                  <a:cubicBezTo>
                    <a:pt x="1074" y="1"/>
                    <a:pt x="849" y="51"/>
                    <a:pt x="608" y="116"/>
                  </a:cubicBezTo>
                  <a:cubicBezTo>
                    <a:pt x="243" y="238"/>
                    <a:pt x="0" y="360"/>
                    <a:pt x="0" y="420"/>
                  </a:cubicBezTo>
                  <a:cubicBezTo>
                    <a:pt x="9" y="437"/>
                    <a:pt x="39" y="445"/>
                    <a:pt x="84" y="445"/>
                  </a:cubicBezTo>
                  <a:cubicBezTo>
                    <a:pt x="203" y="445"/>
                    <a:pt x="428" y="395"/>
                    <a:pt x="669" y="329"/>
                  </a:cubicBezTo>
                  <a:cubicBezTo>
                    <a:pt x="1003" y="208"/>
                    <a:pt x="1246" y="86"/>
                    <a:pt x="1246" y="25"/>
                  </a:cubicBezTo>
                  <a:cubicBezTo>
                    <a:pt x="1246" y="8"/>
                    <a:pt x="1223" y="1"/>
                    <a:pt x="118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6" name="Google Shape;2364;p49"/>
            <p:cNvSpPr/>
            <p:nvPr/>
          </p:nvSpPr>
          <p:spPr>
            <a:xfrm>
              <a:off x="5637900" y="4418775"/>
              <a:ext cx="31950" cy="10800"/>
            </a:xfrm>
            <a:custGeom>
              <a:avLst/>
              <a:gdLst/>
              <a:ahLst/>
              <a:cxnLst/>
              <a:rect l="l" t="t" r="r" b="b"/>
              <a:pathLst>
                <a:path w="1278" h="432" extrusionOk="0">
                  <a:moveTo>
                    <a:pt x="1200" y="0"/>
                  </a:moveTo>
                  <a:cubicBezTo>
                    <a:pt x="1102" y="0"/>
                    <a:pt x="864" y="40"/>
                    <a:pt x="609" y="133"/>
                  </a:cubicBezTo>
                  <a:cubicBezTo>
                    <a:pt x="274" y="224"/>
                    <a:pt x="1" y="346"/>
                    <a:pt x="31" y="407"/>
                  </a:cubicBezTo>
                  <a:cubicBezTo>
                    <a:pt x="31" y="424"/>
                    <a:pt x="55" y="431"/>
                    <a:pt x="96" y="431"/>
                  </a:cubicBezTo>
                  <a:cubicBezTo>
                    <a:pt x="203" y="431"/>
                    <a:pt x="429" y="381"/>
                    <a:pt x="670" y="315"/>
                  </a:cubicBezTo>
                  <a:cubicBezTo>
                    <a:pt x="1004" y="194"/>
                    <a:pt x="1277" y="72"/>
                    <a:pt x="1247" y="11"/>
                  </a:cubicBezTo>
                  <a:cubicBezTo>
                    <a:pt x="1247" y="4"/>
                    <a:pt x="1230" y="0"/>
                    <a:pt x="120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7" name="Google Shape;2365;p49"/>
            <p:cNvSpPr/>
            <p:nvPr/>
          </p:nvSpPr>
          <p:spPr>
            <a:xfrm>
              <a:off x="5679700" y="4555825"/>
              <a:ext cx="31950" cy="10675"/>
            </a:xfrm>
            <a:custGeom>
              <a:avLst/>
              <a:gdLst/>
              <a:ahLst/>
              <a:cxnLst/>
              <a:rect l="l" t="t" r="r" b="b"/>
              <a:pathLst>
                <a:path w="1278" h="427" extrusionOk="0">
                  <a:moveTo>
                    <a:pt x="1277" y="1"/>
                  </a:moveTo>
                  <a:cubicBezTo>
                    <a:pt x="1034" y="1"/>
                    <a:pt x="821" y="31"/>
                    <a:pt x="609" y="122"/>
                  </a:cubicBezTo>
                  <a:cubicBezTo>
                    <a:pt x="274" y="213"/>
                    <a:pt x="1" y="335"/>
                    <a:pt x="31" y="396"/>
                  </a:cubicBezTo>
                  <a:cubicBezTo>
                    <a:pt x="31" y="416"/>
                    <a:pt x="65" y="426"/>
                    <a:pt x="122" y="426"/>
                  </a:cubicBezTo>
                  <a:cubicBezTo>
                    <a:pt x="237" y="426"/>
                    <a:pt x="446" y="386"/>
                    <a:pt x="669" y="305"/>
                  </a:cubicBezTo>
                  <a:cubicBezTo>
                    <a:pt x="882" y="244"/>
                    <a:pt x="1095" y="153"/>
                    <a:pt x="127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8" name="Google Shape;2366;p49"/>
            <p:cNvSpPr/>
            <p:nvPr/>
          </p:nvSpPr>
          <p:spPr>
            <a:xfrm>
              <a:off x="5699450" y="4650775"/>
              <a:ext cx="38025" cy="5825"/>
            </a:xfrm>
            <a:custGeom>
              <a:avLst/>
              <a:gdLst/>
              <a:ahLst/>
              <a:cxnLst/>
              <a:rect l="l" t="t" r="r" b="b"/>
              <a:pathLst>
                <a:path w="1521" h="233" extrusionOk="0">
                  <a:moveTo>
                    <a:pt x="1028" y="1"/>
                  </a:moveTo>
                  <a:cubicBezTo>
                    <a:pt x="937" y="1"/>
                    <a:pt x="847" y="11"/>
                    <a:pt x="761" y="32"/>
                  </a:cubicBezTo>
                  <a:cubicBezTo>
                    <a:pt x="335" y="32"/>
                    <a:pt x="1" y="93"/>
                    <a:pt x="1" y="154"/>
                  </a:cubicBezTo>
                  <a:cubicBezTo>
                    <a:pt x="155" y="212"/>
                    <a:pt x="309" y="233"/>
                    <a:pt x="471" y="233"/>
                  </a:cubicBezTo>
                  <a:cubicBezTo>
                    <a:pt x="565" y="233"/>
                    <a:pt x="661" y="226"/>
                    <a:pt x="761" y="215"/>
                  </a:cubicBezTo>
                  <a:cubicBezTo>
                    <a:pt x="1186" y="215"/>
                    <a:pt x="1521" y="154"/>
                    <a:pt x="1521" y="93"/>
                  </a:cubicBezTo>
                  <a:cubicBezTo>
                    <a:pt x="1364" y="34"/>
                    <a:pt x="1194" y="1"/>
                    <a:pt x="102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49" name="Google Shape;2367;p49"/>
            <p:cNvSpPr/>
            <p:nvPr/>
          </p:nvSpPr>
          <p:spPr>
            <a:xfrm>
              <a:off x="5693375" y="4737050"/>
              <a:ext cx="35750" cy="6875"/>
            </a:xfrm>
            <a:custGeom>
              <a:avLst/>
              <a:gdLst/>
              <a:ahLst/>
              <a:cxnLst/>
              <a:rect l="l" t="t" r="r" b="b"/>
              <a:pathLst>
                <a:path w="1430" h="275" extrusionOk="0">
                  <a:moveTo>
                    <a:pt x="229" y="1"/>
                  </a:moveTo>
                  <a:cubicBezTo>
                    <a:pt x="100" y="1"/>
                    <a:pt x="16" y="16"/>
                    <a:pt x="1" y="47"/>
                  </a:cubicBezTo>
                  <a:cubicBezTo>
                    <a:pt x="1" y="107"/>
                    <a:pt x="335" y="168"/>
                    <a:pt x="700" y="229"/>
                  </a:cubicBezTo>
                  <a:cubicBezTo>
                    <a:pt x="897" y="259"/>
                    <a:pt x="1080" y="275"/>
                    <a:pt x="1213" y="275"/>
                  </a:cubicBezTo>
                  <a:cubicBezTo>
                    <a:pt x="1346" y="275"/>
                    <a:pt x="1429" y="259"/>
                    <a:pt x="1429" y="229"/>
                  </a:cubicBezTo>
                  <a:cubicBezTo>
                    <a:pt x="1429" y="199"/>
                    <a:pt x="1125" y="107"/>
                    <a:pt x="730" y="47"/>
                  </a:cubicBezTo>
                  <a:cubicBezTo>
                    <a:pt x="533" y="16"/>
                    <a:pt x="358" y="1"/>
                    <a:pt x="229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0" name="Google Shape;2368;p49"/>
            <p:cNvSpPr/>
            <p:nvPr/>
          </p:nvSpPr>
          <p:spPr>
            <a:xfrm>
              <a:off x="5610550" y="4298975"/>
              <a:ext cx="109450" cy="500800"/>
            </a:xfrm>
            <a:custGeom>
              <a:avLst/>
              <a:gdLst/>
              <a:ahLst/>
              <a:cxnLst/>
              <a:rect l="l" t="t" r="r" b="b"/>
              <a:pathLst>
                <a:path w="4378" h="20032" extrusionOk="0">
                  <a:moveTo>
                    <a:pt x="1" y="1"/>
                  </a:moveTo>
                  <a:cubicBezTo>
                    <a:pt x="31" y="92"/>
                    <a:pt x="61" y="153"/>
                    <a:pt x="92" y="214"/>
                  </a:cubicBezTo>
                  <a:cubicBezTo>
                    <a:pt x="92" y="122"/>
                    <a:pt x="31" y="62"/>
                    <a:pt x="1" y="1"/>
                  </a:cubicBezTo>
                  <a:close/>
                  <a:moveTo>
                    <a:pt x="92" y="214"/>
                  </a:moveTo>
                  <a:lnTo>
                    <a:pt x="92" y="214"/>
                  </a:lnTo>
                  <a:cubicBezTo>
                    <a:pt x="153" y="366"/>
                    <a:pt x="213" y="548"/>
                    <a:pt x="305" y="791"/>
                  </a:cubicBezTo>
                  <a:cubicBezTo>
                    <a:pt x="457" y="1278"/>
                    <a:pt x="700" y="2007"/>
                    <a:pt x="1004" y="2919"/>
                  </a:cubicBezTo>
                  <a:cubicBezTo>
                    <a:pt x="1551" y="4712"/>
                    <a:pt x="2311" y="7235"/>
                    <a:pt x="3040" y="10031"/>
                  </a:cubicBezTo>
                  <a:cubicBezTo>
                    <a:pt x="3375" y="11430"/>
                    <a:pt x="3709" y="12767"/>
                    <a:pt x="3922" y="13983"/>
                  </a:cubicBezTo>
                  <a:cubicBezTo>
                    <a:pt x="4165" y="15077"/>
                    <a:pt x="4256" y="16171"/>
                    <a:pt x="4134" y="17266"/>
                  </a:cubicBezTo>
                  <a:cubicBezTo>
                    <a:pt x="4043" y="17995"/>
                    <a:pt x="3800" y="18725"/>
                    <a:pt x="3435" y="19363"/>
                  </a:cubicBezTo>
                  <a:cubicBezTo>
                    <a:pt x="3283" y="19606"/>
                    <a:pt x="3131" y="19819"/>
                    <a:pt x="2949" y="20032"/>
                  </a:cubicBezTo>
                  <a:cubicBezTo>
                    <a:pt x="3010" y="19971"/>
                    <a:pt x="3071" y="19940"/>
                    <a:pt x="3101" y="19880"/>
                  </a:cubicBezTo>
                  <a:cubicBezTo>
                    <a:pt x="3253" y="19728"/>
                    <a:pt x="3375" y="19576"/>
                    <a:pt x="3496" y="19393"/>
                  </a:cubicBezTo>
                  <a:cubicBezTo>
                    <a:pt x="3891" y="18755"/>
                    <a:pt x="4165" y="18056"/>
                    <a:pt x="4256" y="17296"/>
                  </a:cubicBezTo>
                  <a:cubicBezTo>
                    <a:pt x="4378" y="16171"/>
                    <a:pt x="4317" y="15047"/>
                    <a:pt x="4074" y="13952"/>
                  </a:cubicBezTo>
                  <a:cubicBezTo>
                    <a:pt x="3861" y="12737"/>
                    <a:pt x="3557" y="11369"/>
                    <a:pt x="3192" y="9971"/>
                  </a:cubicBezTo>
                  <a:cubicBezTo>
                    <a:pt x="2463" y="7174"/>
                    <a:pt x="1703" y="4682"/>
                    <a:pt x="1095" y="2888"/>
                  </a:cubicBezTo>
                  <a:cubicBezTo>
                    <a:pt x="791" y="1977"/>
                    <a:pt x="548" y="1247"/>
                    <a:pt x="335" y="761"/>
                  </a:cubicBezTo>
                  <a:cubicBezTo>
                    <a:pt x="244" y="518"/>
                    <a:pt x="153" y="335"/>
                    <a:pt x="92" y="214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1" name="Google Shape;2369;p49"/>
            <p:cNvSpPr/>
            <p:nvPr/>
          </p:nvSpPr>
          <p:spPr>
            <a:xfrm>
              <a:off x="5244275" y="4500350"/>
              <a:ext cx="283475" cy="355650"/>
            </a:xfrm>
            <a:custGeom>
              <a:avLst/>
              <a:gdLst/>
              <a:ahLst/>
              <a:cxnLst/>
              <a:rect l="l" t="t" r="r" b="b"/>
              <a:pathLst>
                <a:path w="11339" h="14226" extrusionOk="0">
                  <a:moveTo>
                    <a:pt x="62" y="1"/>
                  </a:moveTo>
                  <a:lnTo>
                    <a:pt x="1" y="7022"/>
                  </a:lnTo>
                  <a:lnTo>
                    <a:pt x="7235" y="6840"/>
                  </a:lnTo>
                  <a:cubicBezTo>
                    <a:pt x="7235" y="6840"/>
                    <a:pt x="9849" y="14135"/>
                    <a:pt x="11187" y="14226"/>
                  </a:cubicBezTo>
                  <a:lnTo>
                    <a:pt x="11338" y="183"/>
                  </a:lnTo>
                  <a:lnTo>
                    <a:pt x="62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2" name="Google Shape;2370;p49"/>
            <p:cNvSpPr/>
            <p:nvPr/>
          </p:nvSpPr>
          <p:spPr>
            <a:xfrm>
              <a:off x="5408425" y="4552450"/>
              <a:ext cx="30425" cy="27250"/>
            </a:xfrm>
            <a:custGeom>
              <a:avLst/>
              <a:gdLst/>
              <a:ahLst/>
              <a:cxnLst/>
              <a:rect l="l" t="t" r="r" b="b"/>
              <a:pathLst>
                <a:path w="1217" h="1090" extrusionOk="0">
                  <a:moveTo>
                    <a:pt x="639" y="1"/>
                  </a:moveTo>
                  <a:cubicBezTo>
                    <a:pt x="403" y="1"/>
                    <a:pt x="174" y="150"/>
                    <a:pt x="122" y="409"/>
                  </a:cubicBezTo>
                  <a:lnTo>
                    <a:pt x="122" y="348"/>
                  </a:lnTo>
                  <a:lnTo>
                    <a:pt x="122" y="348"/>
                  </a:lnTo>
                  <a:cubicBezTo>
                    <a:pt x="0" y="652"/>
                    <a:pt x="152" y="956"/>
                    <a:pt x="456" y="1078"/>
                  </a:cubicBezTo>
                  <a:cubicBezTo>
                    <a:pt x="496" y="1086"/>
                    <a:pt x="535" y="1090"/>
                    <a:pt x="574" y="1090"/>
                  </a:cubicBezTo>
                  <a:cubicBezTo>
                    <a:pt x="835" y="1090"/>
                    <a:pt x="1076" y="917"/>
                    <a:pt x="1155" y="652"/>
                  </a:cubicBezTo>
                  <a:cubicBezTo>
                    <a:pt x="1216" y="379"/>
                    <a:pt x="1034" y="105"/>
                    <a:pt x="760" y="14"/>
                  </a:cubicBezTo>
                  <a:cubicBezTo>
                    <a:pt x="720" y="5"/>
                    <a:pt x="680" y="1"/>
                    <a:pt x="6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3" name="Google Shape;2371;p49"/>
            <p:cNvSpPr/>
            <p:nvPr/>
          </p:nvSpPr>
          <p:spPr>
            <a:xfrm>
              <a:off x="5499600" y="4504925"/>
              <a:ext cx="28150" cy="351200"/>
            </a:xfrm>
            <a:custGeom>
              <a:avLst/>
              <a:gdLst/>
              <a:ahLst/>
              <a:cxnLst/>
              <a:rect l="l" t="t" r="r" b="b"/>
              <a:pathLst>
                <a:path w="1126" h="14048" extrusionOk="0">
                  <a:moveTo>
                    <a:pt x="1125" y="0"/>
                  </a:moveTo>
                  <a:lnTo>
                    <a:pt x="1" y="31"/>
                  </a:lnTo>
                  <a:lnTo>
                    <a:pt x="274" y="13496"/>
                  </a:lnTo>
                  <a:cubicBezTo>
                    <a:pt x="274" y="13496"/>
                    <a:pt x="495" y="14047"/>
                    <a:pt x="910" y="14047"/>
                  </a:cubicBezTo>
                  <a:cubicBezTo>
                    <a:pt x="931" y="14047"/>
                    <a:pt x="952" y="14046"/>
                    <a:pt x="974" y="14043"/>
                  </a:cubicBezTo>
                  <a:lnTo>
                    <a:pt x="11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4" name="Google Shape;2372;p49"/>
            <p:cNvSpPr/>
            <p:nvPr/>
          </p:nvSpPr>
          <p:spPr>
            <a:xfrm>
              <a:off x="5420050" y="4645075"/>
              <a:ext cx="24100" cy="31650"/>
            </a:xfrm>
            <a:custGeom>
              <a:avLst/>
              <a:gdLst/>
              <a:ahLst/>
              <a:cxnLst/>
              <a:rect l="l" t="t" r="r" b="b"/>
              <a:pathLst>
                <a:path w="964" h="1266" extrusionOk="0">
                  <a:moveTo>
                    <a:pt x="885" y="0"/>
                  </a:moveTo>
                  <a:cubicBezTo>
                    <a:pt x="766" y="0"/>
                    <a:pt x="464" y="124"/>
                    <a:pt x="265" y="473"/>
                  </a:cubicBezTo>
                  <a:cubicBezTo>
                    <a:pt x="1" y="855"/>
                    <a:pt x="48" y="1265"/>
                    <a:pt x="134" y="1265"/>
                  </a:cubicBezTo>
                  <a:cubicBezTo>
                    <a:pt x="137" y="1265"/>
                    <a:pt x="140" y="1265"/>
                    <a:pt x="143" y="1264"/>
                  </a:cubicBezTo>
                  <a:cubicBezTo>
                    <a:pt x="204" y="1264"/>
                    <a:pt x="234" y="929"/>
                    <a:pt x="447" y="595"/>
                  </a:cubicBezTo>
                  <a:cubicBezTo>
                    <a:pt x="690" y="260"/>
                    <a:pt x="964" y="78"/>
                    <a:pt x="934" y="17"/>
                  </a:cubicBezTo>
                  <a:cubicBezTo>
                    <a:pt x="928" y="6"/>
                    <a:pt x="911" y="0"/>
                    <a:pt x="88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5" name="Google Shape;2373;p49"/>
            <p:cNvSpPr/>
            <p:nvPr/>
          </p:nvSpPr>
          <p:spPr>
            <a:xfrm>
              <a:off x="5436550" y="4690600"/>
              <a:ext cx="28900" cy="23350"/>
            </a:xfrm>
            <a:custGeom>
              <a:avLst/>
              <a:gdLst/>
              <a:ahLst/>
              <a:cxnLst/>
              <a:rect l="l" t="t" r="r" b="b"/>
              <a:pathLst>
                <a:path w="1156" h="934" extrusionOk="0">
                  <a:moveTo>
                    <a:pt x="965" y="1"/>
                  </a:moveTo>
                  <a:cubicBezTo>
                    <a:pt x="822" y="1"/>
                    <a:pt x="599" y="53"/>
                    <a:pt x="365" y="233"/>
                  </a:cubicBezTo>
                  <a:cubicBezTo>
                    <a:pt x="0" y="537"/>
                    <a:pt x="0" y="932"/>
                    <a:pt x="61" y="932"/>
                  </a:cubicBezTo>
                  <a:cubicBezTo>
                    <a:pt x="64" y="933"/>
                    <a:pt x="67" y="934"/>
                    <a:pt x="70" y="934"/>
                  </a:cubicBezTo>
                  <a:cubicBezTo>
                    <a:pt x="133" y="934"/>
                    <a:pt x="257" y="647"/>
                    <a:pt x="547" y="415"/>
                  </a:cubicBezTo>
                  <a:cubicBezTo>
                    <a:pt x="821" y="202"/>
                    <a:pt x="1155" y="142"/>
                    <a:pt x="1125" y="50"/>
                  </a:cubicBezTo>
                  <a:cubicBezTo>
                    <a:pt x="1125" y="26"/>
                    <a:pt x="1064" y="1"/>
                    <a:pt x="9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6" name="Google Shape;2374;p49"/>
            <p:cNvSpPr/>
            <p:nvPr/>
          </p:nvSpPr>
          <p:spPr>
            <a:xfrm>
              <a:off x="5450975" y="4733525"/>
              <a:ext cx="31175" cy="15425"/>
            </a:xfrm>
            <a:custGeom>
              <a:avLst/>
              <a:gdLst/>
              <a:ahLst/>
              <a:cxnLst/>
              <a:rect l="l" t="t" r="r" b="b"/>
              <a:pathLst>
                <a:path w="1247" h="617" extrusionOk="0">
                  <a:moveTo>
                    <a:pt x="938" y="0"/>
                  </a:moveTo>
                  <a:cubicBezTo>
                    <a:pt x="818" y="0"/>
                    <a:pt x="672" y="25"/>
                    <a:pt x="517" y="96"/>
                  </a:cubicBezTo>
                  <a:cubicBezTo>
                    <a:pt x="153" y="248"/>
                    <a:pt x="1" y="583"/>
                    <a:pt x="61" y="613"/>
                  </a:cubicBezTo>
                  <a:cubicBezTo>
                    <a:pt x="65" y="615"/>
                    <a:pt x="70" y="616"/>
                    <a:pt x="75" y="616"/>
                  </a:cubicBezTo>
                  <a:cubicBezTo>
                    <a:pt x="147" y="616"/>
                    <a:pt x="326" y="423"/>
                    <a:pt x="639" y="309"/>
                  </a:cubicBezTo>
                  <a:cubicBezTo>
                    <a:pt x="943" y="157"/>
                    <a:pt x="1216" y="127"/>
                    <a:pt x="1247" y="96"/>
                  </a:cubicBezTo>
                  <a:cubicBezTo>
                    <a:pt x="1247" y="59"/>
                    <a:pt x="1123" y="0"/>
                    <a:pt x="93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7" name="Google Shape;2375;p49"/>
            <p:cNvSpPr/>
            <p:nvPr/>
          </p:nvSpPr>
          <p:spPr>
            <a:xfrm>
              <a:off x="5375025" y="4636950"/>
              <a:ext cx="10625" cy="36725"/>
            </a:xfrm>
            <a:custGeom>
              <a:avLst/>
              <a:gdLst/>
              <a:ahLst/>
              <a:cxnLst/>
              <a:rect l="l" t="t" r="r" b="b"/>
              <a:pathLst>
                <a:path w="425" h="1469" extrusionOk="0">
                  <a:moveTo>
                    <a:pt x="344" y="0"/>
                  </a:moveTo>
                  <a:cubicBezTo>
                    <a:pt x="263" y="0"/>
                    <a:pt x="57" y="290"/>
                    <a:pt x="29" y="707"/>
                  </a:cubicBezTo>
                  <a:cubicBezTo>
                    <a:pt x="0" y="1144"/>
                    <a:pt x="194" y="1469"/>
                    <a:pt x="264" y="1469"/>
                  </a:cubicBezTo>
                  <a:cubicBezTo>
                    <a:pt x="267" y="1469"/>
                    <a:pt x="270" y="1468"/>
                    <a:pt x="273" y="1467"/>
                  </a:cubicBezTo>
                  <a:cubicBezTo>
                    <a:pt x="333" y="1437"/>
                    <a:pt x="242" y="1102"/>
                    <a:pt x="273" y="707"/>
                  </a:cubicBezTo>
                  <a:cubicBezTo>
                    <a:pt x="303" y="342"/>
                    <a:pt x="424" y="38"/>
                    <a:pt x="364" y="8"/>
                  </a:cubicBezTo>
                  <a:cubicBezTo>
                    <a:pt x="359" y="3"/>
                    <a:pt x="352" y="0"/>
                    <a:pt x="34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8" name="Google Shape;2376;p49"/>
            <p:cNvSpPr/>
            <p:nvPr/>
          </p:nvSpPr>
          <p:spPr>
            <a:xfrm>
              <a:off x="5311925" y="4610675"/>
              <a:ext cx="29650" cy="53850"/>
            </a:xfrm>
            <a:custGeom>
              <a:avLst/>
              <a:gdLst/>
              <a:ahLst/>
              <a:cxnLst/>
              <a:rect l="l" t="t" r="r" b="b"/>
              <a:pathLst>
                <a:path w="1186" h="2154" extrusionOk="0">
                  <a:moveTo>
                    <a:pt x="340" y="242"/>
                  </a:moveTo>
                  <a:cubicBezTo>
                    <a:pt x="351" y="242"/>
                    <a:pt x="345" y="269"/>
                    <a:pt x="365" y="269"/>
                  </a:cubicBezTo>
                  <a:cubicBezTo>
                    <a:pt x="426" y="299"/>
                    <a:pt x="456" y="360"/>
                    <a:pt x="486" y="421"/>
                  </a:cubicBezTo>
                  <a:cubicBezTo>
                    <a:pt x="578" y="542"/>
                    <a:pt x="638" y="664"/>
                    <a:pt x="699" y="785"/>
                  </a:cubicBezTo>
                  <a:cubicBezTo>
                    <a:pt x="821" y="998"/>
                    <a:pt x="882" y="1241"/>
                    <a:pt x="942" y="1484"/>
                  </a:cubicBezTo>
                  <a:cubicBezTo>
                    <a:pt x="993" y="1661"/>
                    <a:pt x="1043" y="1859"/>
                    <a:pt x="1094" y="2043"/>
                  </a:cubicBezTo>
                  <a:lnTo>
                    <a:pt x="1094" y="2043"/>
                  </a:lnTo>
                  <a:cubicBezTo>
                    <a:pt x="1017" y="1959"/>
                    <a:pt x="879" y="1811"/>
                    <a:pt x="730" y="1606"/>
                  </a:cubicBezTo>
                  <a:cubicBezTo>
                    <a:pt x="578" y="1424"/>
                    <a:pt x="486" y="1211"/>
                    <a:pt x="395" y="968"/>
                  </a:cubicBezTo>
                  <a:cubicBezTo>
                    <a:pt x="334" y="846"/>
                    <a:pt x="304" y="694"/>
                    <a:pt x="274" y="573"/>
                  </a:cubicBezTo>
                  <a:cubicBezTo>
                    <a:pt x="243" y="421"/>
                    <a:pt x="243" y="299"/>
                    <a:pt x="304" y="269"/>
                  </a:cubicBezTo>
                  <a:cubicBezTo>
                    <a:pt x="324" y="248"/>
                    <a:pt x="334" y="242"/>
                    <a:pt x="340" y="242"/>
                  </a:cubicBezTo>
                  <a:close/>
                  <a:moveTo>
                    <a:pt x="326" y="1"/>
                  </a:moveTo>
                  <a:cubicBezTo>
                    <a:pt x="265" y="1"/>
                    <a:pt x="203" y="18"/>
                    <a:pt x="152" y="56"/>
                  </a:cubicBezTo>
                  <a:cubicBezTo>
                    <a:pt x="61" y="117"/>
                    <a:pt x="0" y="238"/>
                    <a:pt x="0" y="360"/>
                  </a:cubicBezTo>
                  <a:cubicBezTo>
                    <a:pt x="0" y="451"/>
                    <a:pt x="0" y="542"/>
                    <a:pt x="31" y="603"/>
                  </a:cubicBezTo>
                  <a:cubicBezTo>
                    <a:pt x="61" y="755"/>
                    <a:pt x="122" y="907"/>
                    <a:pt x="182" y="1059"/>
                  </a:cubicBezTo>
                  <a:cubicBezTo>
                    <a:pt x="274" y="1302"/>
                    <a:pt x="426" y="1515"/>
                    <a:pt x="608" y="1697"/>
                  </a:cubicBezTo>
                  <a:cubicBezTo>
                    <a:pt x="838" y="1950"/>
                    <a:pt x="1033" y="2081"/>
                    <a:pt x="1115" y="2117"/>
                  </a:cubicBezTo>
                  <a:lnTo>
                    <a:pt x="1115" y="2117"/>
                  </a:lnTo>
                  <a:cubicBezTo>
                    <a:pt x="1118" y="2129"/>
                    <a:pt x="1121" y="2141"/>
                    <a:pt x="1125" y="2153"/>
                  </a:cubicBezTo>
                  <a:cubicBezTo>
                    <a:pt x="1127" y="2143"/>
                    <a:pt x="1130" y="2134"/>
                    <a:pt x="1132" y="2124"/>
                  </a:cubicBezTo>
                  <a:lnTo>
                    <a:pt x="1132" y="2124"/>
                  </a:lnTo>
                  <a:cubicBezTo>
                    <a:pt x="1139" y="2126"/>
                    <a:pt x="1144" y="2127"/>
                    <a:pt x="1148" y="2127"/>
                  </a:cubicBezTo>
                  <a:cubicBezTo>
                    <a:pt x="1153" y="2127"/>
                    <a:pt x="1155" y="2126"/>
                    <a:pt x="1155" y="2123"/>
                  </a:cubicBezTo>
                  <a:cubicBezTo>
                    <a:pt x="1162" y="2123"/>
                    <a:pt x="1156" y="2113"/>
                    <a:pt x="1139" y="2093"/>
                  </a:cubicBezTo>
                  <a:lnTo>
                    <a:pt x="1139" y="2093"/>
                  </a:lnTo>
                  <a:cubicBezTo>
                    <a:pt x="1185" y="1870"/>
                    <a:pt x="1180" y="1649"/>
                    <a:pt x="1125" y="1454"/>
                  </a:cubicBezTo>
                  <a:cubicBezTo>
                    <a:pt x="1064" y="1029"/>
                    <a:pt x="912" y="664"/>
                    <a:pt x="699" y="299"/>
                  </a:cubicBezTo>
                  <a:cubicBezTo>
                    <a:pt x="669" y="238"/>
                    <a:pt x="608" y="147"/>
                    <a:pt x="547" y="86"/>
                  </a:cubicBezTo>
                  <a:cubicBezTo>
                    <a:pt x="494" y="33"/>
                    <a:pt x="410" y="1"/>
                    <a:pt x="3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59" name="Google Shape;2377;p49"/>
            <p:cNvSpPr/>
            <p:nvPr/>
          </p:nvSpPr>
          <p:spPr>
            <a:xfrm>
              <a:off x="5286850" y="4657350"/>
              <a:ext cx="56250" cy="27500"/>
            </a:xfrm>
            <a:custGeom>
              <a:avLst/>
              <a:gdLst/>
              <a:ahLst/>
              <a:cxnLst/>
              <a:rect l="l" t="t" r="r" b="b"/>
              <a:pathLst>
                <a:path w="2250" h="1100" extrusionOk="0">
                  <a:moveTo>
                    <a:pt x="1349" y="1"/>
                  </a:moveTo>
                  <a:cubicBezTo>
                    <a:pt x="1163" y="1"/>
                    <a:pt x="968" y="29"/>
                    <a:pt x="790" y="73"/>
                  </a:cubicBezTo>
                  <a:cubicBezTo>
                    <a:pt x="638" y="134"/>
                    <a:pt x="517" y="195"/>
                    <a:pt x="365" y="256"/>
                  </a:cubicBezTo>
                  <a:cubicBezTo>
                    <a:pt x="182" y="317"/>
                    <a:pt x="30" y="499"/>
                    <a:pt x="0" y="712"/>
                  </a:cubicBezTo>
                  <a:cubicBezTo>
                    <a:pt x="0" y="833"/>
                    <a:pt x="61" y="955"/>
                    <a:pt x="182" y="1016"/>
                  </a:cubicBezTo>
                  <a:cubicBezTo>
                    <a:pt x="274" y="1046"/>
                    <a:pt x="334" y="1046"/>
                    <a:pt x="426" y="1076"/>
                  </a:cubicBezTo>
                  <a:cubicBezTo>
                    <a:pt x="517" y="1092"/>
                    <a:pt x="600" y="1099"/>
                    <a:pt x="680" y="1099"/>
                  </a:cubicBezTo>
                  <a:cubicBezTo>
                    <a:pt x="760" y="1099"/>
                    <a:pt x="836" y="1092"/>
                    <a:pt x="912" y="1076"/>
                  </a:cubicBezTo>
                  <a:cubicBezTo>
                    <a:pt x="1185" y="1046"/>
                    <a:pt x="1429" y="955"/>
                    <a:pt x="1641" y="773"/>
                  </a:cubicBezTo>
                  <a:cubicBezTo>
                    <a:pt x="2006" y="529"/>
                    <a:pt x="2097" y="225"/>
                    <a:pt x="2067" y="225"/>
                  </a:cubicBezTo>
                  <a:lnTo>
                    <a:pt x="2067" y="225"/>
                  </a:lnTo>
                  <a:cubicBezTo>
                    <a:pt x="1915" y="377"/>
                    <a:pt x="1733" y="529"/>
                    <a:pt x="1550" y="651"/>
                  </a:cubicBezTo>
                  <a:cubicBezTo>
                    <a:pt x="1337" y="773"/>
                    <a:pt x="1125" y="833"/>
                    <a:pt x="882" y="864"/>
                  </a:cubicBezTo>
                  <a:cubicBezTo>
                    <a:pt x="821" y="879"/>
                    <a:pt x="752" y="886"/>
                    <a:pt x="684" y="886"/>
                  </a:cubicBezTo>
                  <a:cubicBezTo>
                    <a:pt x="616" y="886"/>
                    <a:pt x="547" y="879"/>
                    <a:pt x="486" y="864"/>
                  </a:cubicBezTo>
                  <a:cubicBezTo>
                    <a:pt x="334" y="833"/>
                    <a:pt x="213" y="773"/>
                    <a:pt x="213" y="712"/>
                  </a:cubicBezTo>
                  <a:cubicBezTo>
                    <a:pt x="274" y="621"/>
                    <a:pt x="365" y="529"/>
                    <a:pt x="456" y="469"/>
                  </a:cubicBezTo>
                  <a:cubicBezTo>
                    <a:pt x="790" y="286"/>
                    <a:pt x="1155" y="195"/>
                    <a:pt x="1550" y="195"/>
                  </a:cubicBezTo>
                  <a:cubicBezTo>
                    <a:pt x="1640" y="189"/>
                    <a:pt x="1722" y="186"/>
                    <a:pt x="1795" y="186"/>
                  </a:cubicBezTo>
                  <a:cubicBezTo>
                    <a:pt x="1996" y="186"/>
                    <a:pt x="2133" y="204"/>
                    <a:pt x="2202" y="204"/>
                  </a:cubicBezTo>
                  <a:cubicBezTo>
                    <a:pt x="2227" y="204"/>
                    <a:pt x="2243" y="201"/>
                    <a:pt x="2249" y="195"/>
                  </a:cubicBezTo>
                  <a:cubicBezTo>
                    <a:pt x="2072" y="68"/>
                    <a:pt x="1874" y="5"/>
                    <a:pt x="1672" y="5"/>
                  </a:cubicBezTo>
                  <a:cubicBezTo>
                    <a:pt x="1631" y="5"/>
                    <a:pt x="1591" y="8"/>
                    <a:pt x="1550" y="13"/>
                  </a:cubicBezTo>
                  <a:cubicBezTo>
                    <a:pt x="1485" y="4"/>
                    <a:pt x="1418" y="1"/>
                    <a:pt x="134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0" name="Google Shape;2378;p49"/>
            <p:cNvSpPr/>
            <p:nvPr/>
          </p:nvSpPr>
          <p:spPr>
            <a:xfrm>
              <a:off x="4479075" y="4333175"/>
              <a:ext cx="803225" cy="481900"/>
            </a:xfrm>
            <a:custGeom>
              <a:avLst/>
              <a:gdLst/>
              <a:ahLst/>
              <a:cxnLst/>
              <a:rect l="l" t="t" r="r" b="b"/>
              <a:pathLst>
                <a:path w="32129" h="19276" extrusionOk="0">
                  <a:moveTo>
                    <a:pt x="21855" y="1"/>
                  </a:moveTo>
                  <a:cubicBezTo>
                    <a:pt x="21855" y="1"/>
                    <a:pt x="5715" y="5046"/>
                    <a:pt x="2128" y="7964"/>
                  </a:cubicBezTo>
                  <a:cubicBezTo>
                    <a:pt x="335" y="9423"/>
                    <a:pt x="0" y="15350"/>
                    <a:pt x="2888" y="17782"/>
                  </a:cubicBezTo>
                  <a:cubicBezTo>
                    <a:pt x="4321" y="18961"/>
                    <a:pt x="5981" y="19276"/>
                    <a:pt x="7567" y="19276"/>
                  </a:cubicBezTo>
                  <a:cubicBezTo>
                    <a:pt x="9209" y="19276"/>
                    <a:pt x="10771" y="18938"/>
                    <a:pt x="11916" y="18876"/>
                  </a:cubicBezTo>
                  <a:cubicBezTo>
                    <a:pt x="14134" y="18755"/>
                    <a:pt x="32007" y="15685"/>
                    <a:pt x="32007" y="15685"/>
                  </a:cubicBezTo>
                  <a:lnTo>
                    <a:pt x="32129" y="1885"/>
                  </a:lnTo>
                  <a:lnTo>
                    <a:pt x="21855" y="1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1" name="Google Shape;2379;p49"/>
            <p:cNvSpPr/>
            <p:nvPr/>
          </p:nvSpPr>
          <p:spPr>
            <a:xfrm>
              <a:off x="4676650" y="4574075"/>
              <a:ext cx="254575" cy="139075"/>
            </a:xfrm>
            <a:custGeom>
              <a:avLst/>
              <a:gdLst/>
              <a:ahLst/>
              <a:cxnLst/>
              <a:rect l="l" t="t" r="r" b="b"/>
              <a:pathLst>
                <a:path w="10183" h="5563" extrusionOk="0">
                  <a:moveTo>
                    <a:pt x="10183" y="0"/>
                  </a:moveTo>
                  <a:cubicBezTo>
                    <a:pt x="9605" y="213"/>
                    <a:pt x="8997" y="426"/>
                    <a:pt x="8420" y="578"/>
                  </a:cubicBezTo>
                  <a:cubicBezTo>
                    <a:pt x="7873" y="699"/>
                    <a:pt x="7204" y="790"/>
                    <a:pt x="6475" y="912"/>
                  </a:cubicBezTo>
                  <a:cubicBezTo>
                    <a:pt x="5654" y="1034"/>
                    <a:pt x="4864" y="1186"/>
                    <a:pt x="4073" y="1398"/>
                  </a:cubicBezTo>
                  <a:cubicBezTo>
                    <a:pt x="3435" y="1581"/>
                    <a:pt x="2827" y="1885"/>
                    <a:pt x="2280" y="2249"/>
                  </a:cubicBezTo>
                  <a:cubicBezTo>
                    <a:pt x="1824" y="2584"/>
                    <a:pt x="1399" y="3009"/>
                    <a:pt x="1064" y="3465"/>
                  </a:cubicBezTo>
                  <a:cubicBezTo>
                    <a:pt x="695" y="4062"/>
                    <a:pt x="352" y="4658"/>
                    <a:pt x="61" y="5279"/>
                  </a:cubicBezTo>
                  <a:lnTo>
                    <a:pt x="61" y="5279"/>
                  </a:lnTo>
                  <a:cubicBezTo>
                    <a:pt x="61" y="5215"/>
                    <a:pt x="61" y="5146"/>
                    <a:pt x="61" y="5076"/>
                  </a:cubicBezTo>
                  <a:cubicBezTo>
                    <a:pt x="31" y="5198"/>
                    <a:pt x="0" y="5289"/>
                    <a:pt x="0" y="5411"/>
                  </a:cubicBezTo>
                  <a:lnTo>
                    <a:pt x="0" y="5563"/>
                  </a:lnTo>
                  <a:lnTo>
                    <a:pt x="91" y="5441"/>
                  </a:lnTo>
                  <a:cubicBezTo>
                    <a:pt x="426" y="4772"/>
                    <a:pt x="791" y="4134"/>
                    <a:pt x="1216" y="3526"/>
                  </a:cubicBezTo>
                  <a:cubicBezTo>
                    <a:pt x="1550" y="3070"/>
                    <a:pt x="1946" y="2675"/>
                    <a:pt x="2402" y="2371"/>
                  </a:cubicBezTo>
                  <a:cubicBezTo>
                    <a:pt x="2949" y="2006"/>
                    <a:pt x="3526" y="1733"/>
                    <a:pt x="4165" y="1550"/>
                  </a:cubicBezTo>
                  <a:cubicBezTo>
                    <a:pt x="4924" y="1338"/>
                    <a:pt x="5715" y="1186"/>
                    <a:pt x="6535" y="1064"/>
                  </a:cubicBezTo>
                  <a:cubicBezTo>
                    <a:pt x="7174" y="973"/>
                    <a:pt x="7812" y="851"/>
                    <a:pt x="8481" y="669"/>
                  </a:cubicBezTo>
                  <a:cubicBezTo>
                    <a:pt x="8724" y="608"/>
                    <a:pt x="8967" y="547"/>
                    <a:pt x="9210" y="456"/>
                  </a:cubicBezTo>
                  <a:cubicBezTo>
                    <a:pt x="9423" y="365"/>
                    <a:pt x="9605" y="304"/>
                    <a:pt x="9727" y="243"/>
                  </a:cubicBezTo>
                  <a:cubicBezTo>
                    <a:pt x="9879" y="182"/>
                    <a:pt x="10031" y="91"/>
                    <a:pt x="1018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2" name="Google Shape;2380;p49"/>
            <p:cNvSpPr/>
            <p:nvPr/>
          </p:nvSpPr>
          <p:spPr>
            <a:xfrm>
              <a:off x="4659175" y="4630300"/>
              <a:ext cx="79800" cy="47125"/>
            </a:xfrm>
            <a:custGeom>
              <a:avLst/>
              <a:gdLst/>
              <a:ahLst/>
              <a:cxnLst/>
              <a:rect l="l" t="t" r="r" b="b"/>
              <a:pathLst>
                <a:path w="3192" h="1885" extrusionOk="0">
                  <a:moveTo>
                    <a:pt x="3192" y="0"/>
                  </a:moveTo>
                  <a:lnTo>
                    <a:pt x="3192" y="0"/>
                  </a:lnTo>
                  <a:cubicBezTo>
                    <a:pt x="1854" y="31"/>
                    <a:pt x="669" y="760"/>
                    <a:pt x="0" y="1885"/>
                  </a:cubicBezTo>
                  <a:cubicBezTo>
                    <a:pt x="821" y="943"/>
                    <a:pt x="1946" y="274"/>
                    <a:pt x="319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3" name="Google Shape;2381;p49"/>
            <p:cNvSpPr/>
            <p:nvPr/>
          </p:nvSpPr>
          <p:spPr>
            <a:xfrm>
              <a:off x="5082425" y="4554300"/>
              <a:ext cx="310825" cy="440000"/>
            </a:xfrm>
            <a:custGeom>
              <a:avLst/>
              <a:gdLst/>
              <a:ahLst/>
              <a:cxnLst/>
              <a:rect l="l" t="t" r="r" b="b"/>
              <a:pathLst>
                <a:path w="12433" h="17600" extrusionOk="0">
                  <a:moveTo>
                    <a:pt x="5502" y="1"/>
                  </a:moveTo>
                  <a:lnTo>
                    <a:pt x="1" y="4347"/>
                  </a:lnTo>
                  <a:lnTo>
                    <a:pt x="4651" y="9879"/>
                  </a:lnTo>
                  <a:cubicBezTo>
                    <a:pt x="4651" y="9879"/>
                    <a:pt x="609" y="16506"/>
                    <a:pt x="1368" y="17600"/>
                  </a:cubicBezTo>
                  <a:lnTo>
                    <a:pt x="12432" y="8937"/>
                  </a:lnTo>
                  <a:lnTo>
                    <a:pt x="5502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4" name="Google Shape;2382;p49"/>
            <p:cNvSpPr/>
            <p:nvPr/>
          </p:nvSpPr>
          <p:spPr>
            <a:xfrm>
              <a:off x="5264800" y="4721800"/>
              <a:ext cx="31175" cy="26600"/>
            </a:xfrm>
            <a:custGeom>
              <a:avLst/>
              <a:gdLst/>
              <a:ahLst/>
              <a:cxnLst/>
              <a:rect l="l" t="t" r="r" b="b"/>
              <a:pathLst>
                <a:path w="1247" h="1064" extrusionOk="0">
                  <a:moveTo>
                    <a:pt x="648" y="1"/>
                  </a:moveTo>
                  <a:cubicBezTo>
                    <a:pt x="575" y="1"/>
                    <a:pt x="499" y="16"/>
                    <a:pt x="426" y="49"/>
                  </a:cubicBezTo>
                  <a:lnTo>
                    <a:pt x="457" y="18"/>
                  </a:lnTo>
                  <a:lnTo>
                    <a:pt x="457" y="18"/>
                  </a:lnTo>
                  <a:cubicBezTo>
                    <a:pt x="183" y="109"/>
                    <a:pt x="1" y="444"/>
                    <a:pt x="92" y="717"/>
                  </a:cubicBezTo>
                  <a:cubicBezTo>
                    <a:pt x="208" y="926"/>
                    <a:pt x="429" y="1064"/>
                    <a:pt x="649" y="1064"/>
                  </a:cubicBezTo>
                  <a:cubicBezTo>
                    <a:pt x="718" y="1064"/>
                    <a:pt x="787" y="1050"/>
                    <a:pt x="852" y="1021"/>
                  </a:cubicBezTo>
                  <a:cubicBezTo>
                    <a:pt x="1125" y="900"/>
                    <a:pt x="1247" y="565"/>
                    <a:pt x="1125" y="292"/>
                  </a:cubicBezTo>
                  <a:cubicBezTo>
                    <a:pt x="1036" y="114"/>
                    <a:pt x="849" y="1"/>
                    <a:pt x="6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5" name="Google Shape;2383;p49"/>
            <p:cNvSpPr/>
            <p:nvPr/>
          </p:nvSpPr>
          <p:spPr>
            <a:xfrm>
              <a:off x="5108275" y="4755675"/>
              <a:ext cx="284975" cy="238625"/>
            </a:xfrm>
            <a:custGeom>
              <a:avLst/>
              <a:gdLst/>
              <a:ahLst/>
              <a:cxnLst/>
              <a:rect l="l" t="t" r="r" b="b"/>
              <a:pathLst>
                <a:path w="11399" h="9545" extrusionOk="0">
                  <a:moveTo>
                    <a:pt x="10669" y="1"/>
                  </a:moveTo>
                  <a:lnTo>
                    <a:pt x="334" y="8633"/>
                  </a:lnTo>
                  <a:cubicBezTo>
                    <a:pt x="334" y="8633"/>
                    <a:pt x="0" y="9241"/>
                    <a:pt x="334" y="9545"/>
                  </a:cubicBezTo>
                  <a:lnTo>
                    <a:pt x="11398" y="882"/>
                  </a:lnTo>
                  <a:lnTo>
                    <a:pt x="106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6" name="Google Shape;2384;p49"/>
            <p:cNvSpPr/>
            <p:nvPr/>
          </p:nvSpPr>
          <p:spPr>
            <a:xfrm>
              <a:off x="5191850" y="4793450"/>
              <a:ext cx="40150" cy="10425"/>
            </a:xfrm>
            <a:custGeom>
              <a:avLst/>
              <a:gdLst/>
              <a:ahLst/>
              <a:cxnLst/>
              <a:rect l="l" t="t" r="r" b="b"/>
              <a:pathLst>
                <a:path w="1606" h="417" extrusionOk="0">
                  <a:moveTo>
                    <a:pt x="931" y="1"/>
                  </a:moveTo>
                  <a:cubicBezTo>
                    <a:pt x="886" y="1"/>
                    <a:pt x="839" y="3"/>
                    <a:pt x="791" y="9"/>
                  </a:cubicBezTo>
                  <a:cubicBezTo>
                    <a:pt x="335" y="40"/>
                    <a:pt x="1" y="374"/>
                    <a:pt x="61" y="405"/>
                  </a:cubicBezTo>
                  <a:cubicBezTo>
                    <a:pt x="66" y="413"/>
                    <a:pt x="75" y="417"/>
                    <a:pt x="90" y="417"/>
                  </a:cubicBezTo>
                  <a:cubicBezTo>
                    <a:pt x="179" y="417"/>
                    <a:pt x="452" y="279"/>
                    <a:pt x="791" y="253"/>
                  </a:cubicBezTo>
                  <a:cubicBezTo>
                    <a:pt x="855" y="248"/>
                    <a:pt x="916" y="246"/>
                    <a:pt x="974" y="246"/>
                  </a:cubicBezTo>
                  <a:cubicBezTo>
                    <a:pt x="1201" y="246"/>
                    <a:pt x="1378" y="274"/>
                    <a:pt x="1473" y="274"/>
                  </a:cubicBezTo>
                  <a:cubicBezTo>
                    <a:pt x="1516" y="274"/>
                    <a:pt x="1543" y="268"/>
                    <a:pt x="1551" y="253"/>
                  </a:cubicBezTo>
                  <a:cubicBezTo>
                    <a:pt x="1606" y="225"/>
                    <a:pt x="1340" y="1"/>
                    <a:pt x="93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7" name="Google Shape;2385;p49"/>
            <p:cNvSpPr/>
            <p:nvPr/>
          </p:nvSpPr>
          <p:spPr>
            <a:xfrm>
              <a:off x="5172975" y="4833400"/>
              <a:ext cx="36375" cy="12800"/>
            </a:xfrm>
            <a:custGeom>
              <a:avLst/>
              <a:gdLst/>
              <a:ahLst/>
              <a:cxnLst/>
              <a:rect l="l" t="t" r="r" b="b"/>
              <a:pathLst>
                <a:path w="1455" h="512" extrusionOk="0">
                  <a:moveTo>
                    <a:pt x="562" y="0"/>
                  </a:moveTo>
                  <a:cubicBezTo>
                    <a:pt x="226" y="0"/>
                    <a:pt x="1" y="154"/>
                    <a:pt x="26" y="205"/>
                  </a:cubicBezTo>
                  <a:cubicBezTo>
                    <a:pt x="35" y="223"/>
                    <a:pt x="68" y="227"/>
                    <a:pt x="120" y="227"/>
                  </a:cubicBezTo>
                  <a:cubicBezTo>
                    <a:pt x="175" y="227"/>
                    <a:pt x="251" y="222"/>
                    <a:pt x="341" y="222"/>
                  </a:cubicBezTo>
                  <a:cubicBezTo>
                    <a:pt x="451" y="222"/>
                    <a:pt x="584" y="230"/>
                    <a:pt x="725" y="266"/>
                  </a:cubicBezTo>
                  <a:cubicBezTo>
                    <a:pt x="1066" y="322"/>
                    <a:pt x="1300" y="512"/>
                    <a:pt x="1379" y="512"/>
                  </a:cubicBezTo>
                  <a:cubicBezTo>
                    <a:pt x="1385" y="512"/>
                    <a:pt x="1390" y="511"/>
                    <a:pt x="1394" y="509"/>
                  </a:cubicBezTo>
                  <a:cubicBezTo>
                    <a:pt x="1455" y="448"/>
                    <a:pt x="1242" y="114"/>
                    <a:pt x="786" y="22"/>
                  </a:cubicBezTo>
                  <a:cubicBezTo>
                    <a:pt x="707" y="7"/>
                    <a:pt x="633" y="0"/>
                    <a:pt x="56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8" name="Google Shape;2386;p49"/>
            <p:cNvSpPr/>
            <p:nvPr/>
          </p:nvSpPr>
          <p:spPr>
            <a:xfrm>
              <a:off x="5155375" y="4869375"/>
              <a:ext cx="30425" cy="17100"/>
            </a:xfrm>
            <a:custGeom>
              <a:avLst/>
              <a:gdLst/>
              <a:ahLst/>
              <a:cxnLst/>
              <a:rect l="l" t="t" r="r" b="b"/>
              <a:pathLst>
                <a:path w="1217" h="684" extrusionOk="0">
                  <a:moveTo>
                    <a:pt x="239" y="0"/>
                  </a:moveTo>
                  <a:cubicBezTo>
                    <a:pt x="93" y="0"/>
                    <a:pt x="1" y="41"/>
                    <a:pt x="1" y="73"/>
                  </a:cubicBezTo>
                  <a:cubicBezTo>
                    <a:pt x="31" y="134"/>
                    <a:pt x="305" y="164"/>
                    <a:pt x="609" y="346"/>
                  </a:cubicBezTo>
                  <a:cubicBezTo>
                    <a:pt x="893" y="488"/>
                    <a:pt x="1071" y="684"/>
                    <a:pt x="1142" y="684"/>
                  </a:cubicBezTo>
                  <a:cubicBezTo>
                    <a:pt x="1147" y="684"/>
                    <a:pt x="1152" y="683"/>
                    <a:pt x="1156" y="681"/>
                  </a:cubicBezTo>
                  <a:cubicBezTo>
                    <a:pt x="1216" y="650"/>
                    <a:pt x="1095" y="316"/>
                    <a:pt x="730" y="134"/>
                  </a:cubicBezTo>
                  <a:cubicBezTo>
                    <a:pt x="543" y="33"/>
                    <a:pt x="370" y="0"/>
                    <a:pt x="23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9" name="Google Shape;2387;p49"/>
            <p:cNvSpPr/>
            <p:nvPr/>
          </p:nvSpPr>
          <p:spPr>
            <a:xfrm>
              <a:off x="5169050" y="4747225"/>
              <a:ext cx="31175" cy="22225"/>
            </a:xfrm>
            <a:custGeom>
              <a:avLst/>
              <a:gdLst/>
              <a:ahLst/>
              <a:cxnLst/>
              <a:rect l="l" t="t" r="r" b="b"/>
              <a:pathLst>
                <a:path w="1247" h="889" extrusionOk="0">
                  <a:moveTo>
                    <a:pt x="1138" y="1"/>
                  </a:moveTo>
                  <a:cubicBezTo>
                    <a:pt x="1000" y="1"/>
                    <a:pt x="750" y="55"/>
                    <a:pt x="487" y="217"/>
                  </a:cubicBezTo>
                  <a:cubicBezTo>
                    <a:pt x="122" y="491"/>
                    <a:pt x="1" y="855"/>
                    <a:pt x="62" y="886"/>
                  </a:cubicBezTo>
                  <a:cubicBezTo>
                    <a:pt x="65" y="887"/>
                    <a:pt x="68" y="888"/>
                    <a:pt x="72" y="888"/>
                  </a:cubicBezTo>
                  <a:cubicBezTo>
                    <a:pt x="142" y="888"/>
                    <a:pt x="322" y="632"/>
                    <a:pt x="639" y="430"/>
                  </a:cubicBezTo>
                  <a:cubicBezTo>
                    <a:pt x="943" y="217"/>
                    <a:pt x="1247" y="126"/>
                    <a:pt x="1247" y="35"/>
                  </a:cubicBezTo>
                  <a:cubicBezTo>
                    <a:pt x="1247" y="14"/>
                    <a:pt x="1206" y="1"/>
                    <a:pt x="113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0" name="Google Shape;2388;p49"/>
            <p:cNvSpPr/>
            <p:nvPr/>
          </p:nvSpPr>
          <p:spPr>
            <a:xfrm>
              <a:off x="5150175" y="4679400"/>
              <a:ext cx="32575" cy="51975"/>
            </a:xfrm>
            <a:custGeom>
              <a:avLst/>
              <a:gdLst/>
              <a:ahLst/>
              <a:cxnLst/>
              <a:rect l="l" t="t" r="r" b="b"/>
              <a:pathLst>
                <a:path w="1303" h="2079" extrusionOk="0">
                  <a:moveTo>
                    <a:pt x="973" y="219"/>
                  </a:moveTo>
                  <a:cubicBezTo>
                    <a:pt x="982" y="219"/>
                    <a:pt x="991" y="221"/>
                    <a:pt x="999" y="225"/>
                  </a:cubicBezTo>
                  <a:cubicBezTo>
                    <a:pt x="1090" y="255"/>
                    <a:pt x="1060" y="225"/>
                    <a:pt x="1060" y="316"/>
                  </a:cubicBezTo>
                  <a:cubicBezTo>
                    <a:pt x="1029" y="377"/>
                    <a:pt x="1029" y="438"/>
                    <a:pt x="999" y="498"/>
                  </a:cubicBezTo>
                  <a:cubicBezTo>
                    <a:pt x="968" y="620"/>
                    <a:pt x="908" y="772"/>
                    <a:pt x="847" y="894"/>
                  </a:cubicBezTo>
                  <a:cubicBezTo>
                    <a:pt x="725" y="1106"/>
                    <a:pt x="604" y="1319"/>
                    <a:pt x="452" y="1532"/>
                  </a:cubicBezTo>
                  <a:cubicBezTo>
                    <a:pt x="311" y="1726"/>
                    <a:pt x="190" y="1869"/>
                    <a:pt x="120" y="1960"/>
                  </a:cubicBezTo>
                  <a:lnTo>
                    <a:pt x="120" y="1960"/>
                  </a:lnTo>
                  <a:cubicBezTo>
                    <a:pt x="138" y="1849"/>
                    <a:pt x="167" y="1661"/>
                    <a:pt x="239" y="1410"/>
                  </a:cubicBezTo>
                  <a:cubicBezTo>
                    <a:pt x="300" y="1198"/>
                    <a:pt x="391" y="954"/>
                    <a:pt x="513" y="772"/>
                  </a:cubicBezTo>
                  <a:cubicBezTo>
                    <a:pt x="573" y="620"/>
                    <a:pt x="665" y="529"/>
                    <a:pt x="756" y="407"/>
                  </a:cubicBezTo>
                  <a:cubicBezTo>
                    <a:pt x="835" y="302"/>
                    <a:pt x="914" y="219"/>
                    <a:pt x="973" y="219"/>
                  </a:cubicBezTo>
                  <a:close/>
                  <a:moveTo>
                    <a:pt x="993" y="0"/>
                  </a:moveTo>
                  <a:cubicBezTo>
                    <a:pt x="906" y="0"/>
                    <a:pt x="822" y="28"/>
                    <a:pt x="756" y="73"/>
                  </a:cubicBezTo>
                  <a:cubicBezTo>
                    <a:pt x="695" y="134"/>
                    <a:pt x="604" y="194"/>
                    <a:pt x="573" y="286"/>
                  </a:cubicBezTo>
                  <a:cubicBezTo>
                    <a:pt x="300" y="590"/>
                    <a:pt x="148" y="985"/>
                    <a:pt x="57" y="1380"/>
                  </a:cubicBezTo>
                  <a:cubicBezTo>
                    <a:pt x="1" y="1603"/>
                    <a:pt x="22" y="1826"/>
                    <a:pt x="73" y="2026"/>
                  </a:cubicBezTo>
                  <a:lnTo>
                    <a:pt x="73" y="2026"/>
                  </a:lnTo>
                  <a:cubicBezTo>
                    <a:pt x="55" y="2053"/>
                    <a:pt x="49" y="2071"/>
                    <a:pt x="57" y="2079"/>
                  </a:cubicBezTo>
                  <a:cubicBezTo>
                    <a:pt x="66" y="2075"/>
                    <a:pt x="75" y="2071"/>
                    <a:pt x="84" y="2067"/>
                  </a:cubicBezTo>
                  <a:lnTo>
                    <a:pt x="84" y="2067"/>
                  </a:lnTo>
                  <a:cubicBezTo>
                    <a:pt x="85" y="2071"/>
                    <a:pt x="86" y="2075"/>
                    <a:pt x="87" y="2079"/>
                  </a:cubicBezTo>
                  <a:cubicBezTo>
                    <a:pt x="92" y="2079"/>
                    <a:pt x="96" y="2072"/>
                    <a:pt x="100" y="2059"/>
                  </a:cubicBezTo>
                  <a:lnTo>
                    <a:pt x="100" y="2059"/>
                  </a:lnTo>
                  <a:cubicBezTo>
                    <a:pt x="294" y="1966"/>
                    <a:pt x="462" y="1821"/>
                    <a:pt x="604" y="1623"/>
                  </a:cubicBezTo>
                  <a:cubicBezTo>
                    <a:pt x="877" y="1319"/>
                    <a:pt x="1090" y="985"/>
                    <a:pt x="1212" y="590"/>
                  </a:cubicBezTo>
                  <a:cubicBezTo>
                    <a:pt x="1242" y="498"/>
                    <a:pt x="1272" y="407"/>
                    <a:pt x="1272" y="316"/>
                  </a:cubicBezTo>
                  <a:cubicBezTo>
                    <a:pt x="1303" y="194"/>
                    <a:pt x="1212" y="73"/>
                    <a:pt x="1090" y="12"/>
                  </a:cubicBezTo>
                  <a:cubicBezTo>
                    <a:pt x="1057" y="4"/>
                    <a:pt x="1025" y="0"/>
                    <a:pt x="99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1" name="Google Shape;2389;p49"/>
            <p:cNvSpPr/>
            <p:nvPr/>
          </p:nvSpPr>
          <p:spPr>
            <a:xfrm>
              <a:off x="5105975" y="4694125"/>
              <a:ext cx="48675" cy="38025"/>
            </a:xfrm>
            <a:custGeom>
              <a:avLst/>
              <a:gdLst/>
              <a:ahLst/>
              <a:cxnLst/>
              <a:rect l="l" t="t" r="r" b="b"/>
              <a:pathLst>
                <a:path w="1947" h="1521" extrusionOk="0">
                  <a:moveTo>
                    <a:pt x="426" y="1"/>
                  </a:moveTo>
                  <a:cubicBezTo>
                    <a:pt x="328" y="1"/>
                    <a:pt x="229" y="31"/>
                    <a:pt x="153" y="92"/>
                  </a:cubicBezTo>
                  <a:cubicBezTo>
                    <a:pt x="31" y="153"/>
                    <a:pt x="1" y="305"/>
                    <a:pt x="31" y="426"/>
                  </a:cubicBezTo>
                  <a:cubicBezTo>
                    <a:pt x="62" y="517"/>
                    <a:pt x="92" y="578"/>
                    <a:pt x="122" y="669"/>
                  </a:cubicBezTo>
                  <a:cubicBezTo>
                    <a:pt x="335" y="1034"/>
                    <a:pt x="700" y="1308"/>
                    <a:pt x="1095" y="1429"/>
                  </a:cubicBezTo>
                  <a:cubicBezTo>
                    <a:pt x="1217" y="1475"/>
                    <a:pt x="1338" y="1498"/>
                    <a:pt x="1460" y="1498"/>
                  </a:cubicBezTo>
                  <a:cubicBezTo>
                    <a:pt x="1581" y="1498"/>
                    <a:pt x="1703" y="1475"/>
                    <a:pt x="1825" y="1429"/>
                  </a:cubicBezTo>
                  <a:cubicBezTo>
                    <a:pt x="1581" y="1399"/>
                    <a:pt x="1369" y="1338"/>
                    <a:pt x="1156" y="1277"/>
                  </a:cubicBezTo>
                  <a:cubicBezTo>
                    <a:pt x="943" y="1186"/>
                    <a:pt x="730" y="1064"/>
                    <a:pt x="578" y="912"/>
                  </a:cubicBezTo>
                  <a:cubicBezTo>
                    <a:pt x="487" y="791"/>
                    <a:pt x="396" y="700"/>
                    <a:pt x="335" y="578"/>
                  </a:cubicBezTo>
                  <a:cubicBezTo>
                    <a:pt x="274" y="426"/>
                    <a:pt x="244" y="305"/>
                    <a:pt x="274" y="305"/>
                  </a:cubicBezTo>
                  <a:cubicBezTo>
                    <a:pt x="326" y="279"/>
                    <a:pt x="377" y="269"/>
                    <a:pt x="426" y="269"/>
                  </a:cubicBezTo>
                  <a:cubicBezTo>
                    <a:pt x="493" y="269"/>
                    <a:pt x="556" y="287"/>
                    <a:pt x="609" y="305"/>
                  </a:cubicBezTo>
                  <a:cubicBezTo>
                    <a:pt x="761" y="365"/>
                    <a:pt x="882" y="426"/>
                    <a:pt x="1004" y="517"/>
                  </a:cubicBezTo>
                  <a:cubicBezTo>
                    <a:pt x="1186" y="639"/>
                    <a:pt x="1369" y="791"/>
                    <a:pt x="1551" y="973"/>
                  </a:cubicBezTo>
                  <a:cubicBezTo>
                    <a:pt x="1794" y="1277"/>
                    <a:pt x="1916" y="1520"/>
                    <a:pt x="1946" y="1520"/>
                  </a:cubicBezTo>
                  <a:cubicBezTo>
                    <a:pt x="1916" y="1277"/>
                    <a:pt x="1825" y="1034"/>
                    <a:pt x="1673" y="852"/>
                  </a:cubicBezTo>
                  <a:cubicBezTo>
                    <a:pt x="1521" y="639"/>
                    <a:pt x="1338" y="457"/>
                    <a:pt x="1126" y="305"/>
                  </a:cubicBezTo>
                  <a:cubicBezTo>
                    <a:pt x="1004" y="213"/>
                    <a:pt x="852" y="153"/>
                    <a:pt x="700" y="92"/>
                  </a:cubicBezTo>
                  <a:cubicBezTo>
                    <a:pt x="624" y="31"/>
                    <a:pt x="525" y="1"/>
                    <a:pt x="4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2" name="Google Shape;2390;p49"/>
            <p:cNvSpPr/>
            <p:nvPr/>
          </p:nvSpPr>
          <p:spPr>
            <a:xfrm>
              <a:off x="4616625" y="4025000"/>
              <a:ext cx="999275" cy="704875"/>
            </a:xfrm>
            <a:custGeom>
              <a:avLst/>
              <a:gdLst/>
              <a:ahLst/>
              <a:cxnLst/>
              <a:rect l="l" t="t" r="r" b="b"/>
              <a:pathLst>
                <a:path w="39971" h="28195" extrusionOk="0">
                  <a:moveTo>
                    <a:pt x="7690" y="1"/>
                  </a:moveTo>
                  <a:cubicBezTo>
                    <a:pt x="6874" y="1"/>
                    <a:pt x="6056" y="108"/>
                    <a:pt x="5259" y="321"/>
                  </a:cubicBezTo>
                  <a:cubicBezTo>
                    <a:pt x="4316" y="595"/>
                    <a:pt x="3496" y="1142"/>
                    <a:pt x="2888" y="1932"/>
                  </a:cubicBezTo>
                  <a:cubicBezTo>
                    <a:pt x="1125" y="4425"/>
                    <a:pt x="0" y="8498"/>
                    <a:pt x="1824" y="11203"/>
                  </a:cubicBezTo>
                  <a:cubicBezTo>
                    <a:pt x="3374" y="13513"/>
                    <a:pt x="18754" y="28194"/>
                    <a:pt x="18754" y="28194"/>
                  </a:cubicBezTo>
                  <a:lnTo>
                    <a:pt x="26961" y="23696"/>
                  </a:lnTo>
                  <a:lnTo>
                    <a:pt x="23222" y="18711"/>
                  </a:lnTo>
                  <a:lnTo>
                    <a:pt x="23222" y="18711"/>
                  </a:lnTo>
                  <a:cubicBezTo>
                    <a:pt x="23223" y="18711"/>
                    <a:pt x="28450" y="20469"/>
                    <a:pt x="31570" y="20469"/>
                  </a:cubicBezTo>
                  <a:cubicBezTo>
                    <a:pt x="31955" y="20469"/>
                    <a:pt x="32308" y="20443"/>
                    <a:pt x="32615" y="20383"/>
                  </a:cubicBezTo>
                  <a:cubicBezTo>
                    <a:pt x="35411" y="19835"/>
                    <a:pt x="39970" y="17130"/>
                    <a:pt x="39423" y="12753"/>
                  </a:cubicBezTo>
                  <a:lnTo>
                    <a:pt x="38663" y="11385"/>
                  </a:lnTo>
                  <a:cubicBezTo>
                    <a:pt x="37326" y="9015"/>
                    <a:pt x="35107" y="7282"/>
                    <a:pt x="32493" y="6553"/>
                  </a:cubicBezTo>
                  <a:lnTo>
                    <a:pt x="10426" y="413"/>
                  </a:lnTo>
                  <a:cubicBezTo>
                    <a:pt x="9538" y="138"/>
                    <a:pt x="8615" y="1"/>
                    <a:pt x="7690" y="1"/>
                  </a:cubicBez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3" name="Google Shape;2391;p49"/>
            <p:cNvSpPr/>
            <p:nvPr/>
          </p:nvSpPr>
          <p:spPr>
            <a:xfrm>
              <a:off x="4722250" y="4372700"/>
              <a:ext cx="567650" cy="359450"/>
            </a:xfrm>
            <a:custGeom>
              <a:avLst/>
              <a:gdLst/>
              <a:ahLst/>
              <a:cxnLst/>
              <a:rect l="l" t="t" r="r" b="b"/>
              <a:pathLst>
                <a:path w="22706" h="14378" extrusionOk="0">
                  <a:moveTo>
                    <a:pt x="22706" y="9788"/>
                  </a:moveTo>
                  <a:cubicBezTo>
                    <a:pt x="22645" y="9818"/>
                    <a:pt x="22584" y="9848"/>
                    <a:pt x="22554" y="9879"/>
                  </a:cubicBezTo>
                  <a:cubicBezTo>
                    <a:pt x="22614" y="9848"/>
                    <a:pt x="22645" y="9818"/>
                    <a:pt x="22706" y="9788"/>
                  </a:cubicBezTo>
                  <a:close/>
                  <a:moveTo>
                    <a:pt x="0" y="0"/>
                  </a:moveTo>
                  <a:cubicBezTo>
                    <a:pt x="61" y="61"/>
                    <a:pt x="122" y="152"/>
                    <a:pt x="213" y="213"/>
                  </a:cubicBezTo>
                  <a:cubicBezTo>
                    <a:pt x="365" y="365"/>
                    <a:pt x="547" y="578"/>
                    <a:pt x="821" y="851"/>
                  </a:cubicBezTo>
                  <a:lnTo>
                    <a:pt x="3070" y="3070"/>
                  </a:lnTo>
                  <a:lnTo>
                    <a:pt x="10517" y="10456"/>
                  </a:lnTo>
                  <a:lnTo>
                    <a:pt x="14438" y="14317"/>
                  </a:lnTo>
                  <a:lnTo>
                    <a:pt x="14468" y="14377"/>
                  </a:lnTo>
                  <a:lnTo>
                    <a:pt x="14529" y="14347"/>
                  </a:lnTo>
                  <a:lnTo>
                    <a:pt x="20426" y="11095"/>
                  </a:lnTo>
                  <a:lnTo>
                    <a:pt x="22098" y="10152"/>
                  </a:lnTo>
                  <a:lnTo>
                    <a:pt x="22554" y="9879"/>
                  </a:lnTo>
                  <a:lnTo>
                    <a:pt x="22067" y="10122"/>
                  </a:lnTo>
                  <a:lnTo>
                    <a:pt x="20365" y="11034"/>
                  </a:lnTo>
                  <a:lnTo>
                    <a:pt x="14527" y="14163"/>
                  </a:lnTo>
                  <a:lnTo>
                    <a:pt x="14527" y="14163"/>
                  </a:lnTo>
                  <a:lnTo>
                    <a:pt x="10639" y="10335"/>
                  </a:lnTo>
                  <a:lnTo>
                    <a:pt x="3131" y="3009"/>
                  </a:lnTo>
                  <a:lnTo>
                    <a:pt x="851" y="791"/>
                  </a:lnTo>
                  <a:lnTo>
                    <a:pt x="243" y="183"/>
                  </a:lnTo>
                  <a:cubicBezTo>
                    <a:pt x="152" y="122"/>
                    <a:pt x="91" y="61"/>
                    <a:pt x="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4" name="Google Shape;2392;p49"/>
            <p:cNvSpPr/>
            <p:nvPr/>
          </p:nvSpPr>
          <p:spPr>
            <a:xfrm>
              <a:off x="4792900" y="4174225"/>
              <a:ext cx="496250" cy="440900"/>
            </a:xfrm>
            <a:custGeom>
              <a:avLst/>
              <a:gdLst/>
              <a:ahLst/>
              <a:cxnLst/>
              <a:rect l="l" t="t" r="r" b="b"/>
              <a:pathLst>
                <a:path w="19850" h="17636" extrusionOk="0">
                  <a:moveTo>
                    <a:pt x="1456" y="0"/>
                  </a:moveTo>
                  <a:cubicBezTo>
                    <a:pt x="1335" y="0"/>
                    <a:pt x="1215" y="2"/>
                    <a:pt x="1095" y="6"/>
                  </a:cubicBezTo>
                  <a:cubicBezTo>
                    <a:pt x="730" y="36"/>
                    <a:pt x="457" y="36"/>
                    <a:pt x="274" y="67"/>
                  </a:cubicBezTo>
                  <a:cubicBezTo>
                    <a:pt x="183" y="67"/>
                    <a:pt x="92" y="97"/>
                    <a:pt x="1" y="97"/>
                  </a:cubicBezTo>
                  <a:cubicBezTo>
                    <a:pt x="46" y="112"/>
                    <a:pt x="84" y="120"/>
                    <a:pt x="122" y="120"/>
                  </a:cubicBezTo>
                  <a:cubicBezTo>
                    <a:pt x="160" y="120"/>
                    <a:pt x="198" y="112"/>
                    <a:pt x="244" y="97"/>
                  </a:cubicBezTo>
                  <a:lnTo>
                    <a:pt x="1065" y="97"/>
                  </a:lnTo>
                  <a:cubicBezTo>
                    <a:pt x="1166" y="94"/>
                    <a:pt x="1267" y="93"/>
                    <a:pt x="1368" y="93"/>
                  </a:cubicBezTo>
                  <a:cubicBezTo>
                    <a:pt x="2264" y="93"/>
                    <a:pt x="3139" y="213"/>
                    <a:pt x="4013" y="432"/>
                  </a:cubicBezTo>
                  <a:cubicBezTo>
                    <a:pt x="5442" y="766"/>
                    <a:pt x="6749" y="1526"/>
                    <a:pt x="7813" y="2559"/>
                  </a:cubicBezTo>
                  <a:cubicBezTo>
                    <a:pt x="8998" y="3714"/>
                    <a:pt x="9971" y="5264"/>
                    <a:pt x="11095" y="6845"/>
                  </a:cubicBezTo>
                  <a:cubicBezTo>
                    <a:pt x="12220" y="8395"/>
                    <a:pt x="13375" y="9824"/>
                    <a:pt x="14408" y="11131"/>
                  </a:cubicBezTo>
                  <a:cubicBezTo>
                    <a:pt x="15472" y="12407"/>
                    <a:pt x="16415" y="13593"/>
                    <a:pt x="17205" y="14535"/>
                  </a:cubicBezTo>
                  <a:cubicBezTo>
                    <a:pt x="17995" y="15508"/>
                    <a:pt x="18664" y="16298"/>
                    <a:pt x="19120" y="16815"/>
                  </a:cubicBezTo>
                  <a:lnTo>
                    <a:pt x="19636" y="17423"/>
                  </a:lnTo>
                  <a:cubicBezTo>
                    <a:pt x="19697" y="17514"/>
                    <a:pt x="19758" y="17575"/>
                    <a:pt x="19849" y="17635"/>
                  </a:cubicBezTo>
                  <a:cubicBezTo>
                    <a:pt x="19788" y="17544"/>
                    <a:pt x="19728" y="17483"/>
                    <a:pt x="19667" y="17423"/>
                  </a:cubicBezTo>
                  <a:lnTo>
                    <a:pt x="19150" y="16784"/>
                  </a:lnTo>
                  <a:cubicBezTo>
                    <a:pt x="18725" y="16207"/>
                    <a:pt x="18086" y="15447"/>
                    <a:pt x="17296" y="14444"/>
                  </a:cubicBezTo>
                  <a:cubicBezTo>
                    <a:pt x="16506" y="13471"/>
                    <a:pt x="15563" y="12316"/>
                    <a:pt x="14530" y="10979"/>
                  </a:cubicBezTo>
                  <a:cubicBezTo>
                    <a:pt x="13527" y="9672"/>
                    <a:pt x="12342" y="8274"/>
                    <a:pt x="11247" y="6693"/>
                  </a:cubicBezTo>
                  <a:cubicBezTo>
                    <a:pt x="10153" y="5143"/>
                    <a:pt x="9150" y="3593"/>
                    <a:pt x="7904" y="2438"/>
                  </a:cubicBezTo>
                  <a:cubicBezTo>
                    <a:pt x="6840" y="1374"/>
                    <a:pt x="5502" y="644"/>
                    <a:pt x="4043" y="310"/>
                  </a:cubicBezTo>
                  <a:cubicBezTo>
                    <a:pt x="3191" y="97"/>
                    <a:pt x="2314" y="0"/>
                    <a:pt x="1456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5" name="Google Shape;2393;p49"/>
            <p:cNvSpPr/>
            <p:nvPr/>
          </p:nvSpPr>
          <p:spPr>
            <a:xfrm>
              <a:off x="4897775" y="4147000"/>
              <a:ext cx="87400" cy="88950"/>
            </a:xfrm>
            <a:custGeom>
              <a:avLst/>
              <a:gdLst/>
              <a:ahLst/>
              <a:cxnLst/>
              <a:rect l="l" t="t" r="r" b="b"/>
              <a:pathLst>
                <a:path w="3496" h="3558" extrusionOk="0">
                  <a:moveTo>
                    <a:pt x="0" y="1"/>
                  </a:moveTo>
                  <a:cubicBezTo>
                    <a:pt x="1399" y="913"/>
                    <a:pt x="2614" y="2098"/>
                    <a:pt x="3496" y="3557"/>
                  </a:cubicBezTo>
                  <a:cubicBezTo>
                    <a:pt x="3435" y="3314"/>
                    <a:pt x="3344" y="3071"/>
                    <a:pt x="3192" y="2858"/>
                  </a:cubicBezTo>
                  <a:cubicBezTo>
                    <a:pt x="2554" y="1825"/>
                    <a:pt x="1703" y="973"/>
                    <a:pt x="669" y="335"/>
                  </a:cubicBezTo>
                  <a:cubicBezTo>
                    <a:pt x="456" y="183"/>
                    <a:pt x="213" y="92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6" name="Google Shape;2394;p49"/>
            <p:cNvSpPr/>
            <p:nvPr/>
          </p:nvSpPr>
          <p:spPr>
            <a:xfrm>
              <a:off x="4235900" y="3516300"/>
              <a:ext cx="130725" cy="50925"/>
            </a:xfrm>
            <a:custGeom>
              <a:avLst/>
              <a:gdLst/>
              <a:ahLst/>
              <a:cxnLst/>
              <a:rect l="l" t="t" r="r" b="b"/>
              <a:pathLst>
                <a:path w="5229" h="2037" extrusionOk="0">
                  <a:moveTo>
                    <a:pt x="3436" y="0"/>
                  </a:moveTo>
                  <a:lnTo>
                    <a:pt x="274" y="669"/>
                  </a:lnTo>
                  <a:cubicBezTo>
                    <a:pt x="244" y="700"/>
                    <a:pt x="214" y="700"/>
                    <a:pt x="214" y="730"/>
                  </a:cubicBezTo>
                  <a:cubicBezTo>
                    <a:pt x="31" y="821"/>
                    <a:pt x="1" y="1034"/>
                    <a:pt x="122" y="1216"/>
                  </a:cubicBezTo>
                  <a:cubicBezTo>
                    <a:pt x="329" y="1362"/>
                    <a:pt x="682" y="1406"/>
                    <a:pt x="1030" y="1406"/>
                  </a:cubicBezTo>
                  <a:cubicBezTo>
                    <a:pt x="1553" y="1406"/>
                    <a:pt x="2068" y="1307"/>
                    <a:pt x="2068" y="1307"/>
                  </a:cubicBezTo>
                  <a:lnTo>
                    <a:pt x="2828" y="2037"/>
                  </a:lnTo>
                  <a:lnTo>
                    <a:pt x="5229" y="1338"/>
                  </a:lnTo>
                  <a:cubicBezTo>
                    <a:pt x="5229" y="1338"/>
                    <a:pt x="3648" y="122"/>
                    <a:pt x="3436" y="0"/>
                  </a:cubicBez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7" name="Google Shape;2395;p49"/>
            <p:cNvSpPr/>
            <p:nvPr/>
          </p:nvSpPr>
          <p:spPr>
            <a:xfrm>
              <a:off x="4207025" y="3545075"/>
              <a:ext cx="286500" cy="220500"/>
            </a:xfrm>
            <a:custGeom>
              <a:avLst/>
              <a:gdLst/>
              <a:ahLst/>
              <a:cxnLst/>
              <a:rect l="l" t="t" r="r" b="b"/>
              <a:pathLst>
                <a:path w="11460" h="8820" extrusionOk="0">
                  <a:moveTo>
                    <a:pt x="962" y="1"/>
                  </a:moveTo>
                  <a:cubicBezTo>
                    <a:pt x="893" y="1"/>
                    <a:pt x="835" y="11"/>
                    <a:pt x="791" y="35"/>
                  </a:cubicBezTo>
                  <a:cubicBezTo>
                    <a:pt x="426" y="217"/>
                    <a:pt x="1" y="977"/>
                    <a:pt x="274" y="1372"/>
                  </a:cubicBezTo>
                  <a:cubicBezTo>
                    <a:pt x="517" y="1676"/>
                    <a:pt x="791" y="1950"/>
                    <a:pt x="1065" y="2223"/>
                  </a:cubicBezTo>
                  <a:cubicBezTo>
                    <a:pt x="1065" y="2223"/>
                    <a:pt x="214" y="2649"/>
                    <a:pt x="639" y="3439"/>
                  </a:cubicBezTo>
                  <a:lnTo>
                    <a:pt x="913" y="3956"/>
                  </a:lnTo>
                  <a:cubicBezTo>
                    <a:pt x="913" y="3956"/>
                    <a:pt x="122" y="4655"/>
                    <a:pt x="1156" y="5354"/>
                  </a:cubicBezTo>
                  <a:cubicBezTo>
                    <a:pt x="1156" y="5354"/>
                    <a:pt x="700" y="5992"/>
                    <a:pt x="1703" y="6722"/>
                  </a:cubicBezTo>
                  <a:cubicBezTo>
                    <a:pt x="2493" y="7299"/>
                    <a:pt x="3375" y="7695"/>
                    <a:pt x="4317" y="7938"/>
                  </a:cubicBezTo>
                  <a:cubicBezTo>
                    <a:pt x="4621" y="7968"/>
                    <a:pt x="6992" y="8181"/>
                    <a:pt x="7174" y="8181"/>
                  </a:cubicBezTo>
                  <a:cubicBezTo>
                    <a:pt x="7387" y="8181"/>
                    <a:pt x="10183" y="8819"/>
                    <a:pt x="10183" y="8819"/>
                  </a:cubicBezTo>
                  <a:lnTo>
                    <a:pt x="11460" y="3652"/>
                  </a:lnTo>
                  <a:cubicBezTo>
                    <a:pt x="11460" y="3652"/>
                    <a:pt x="6505" y="217"/>
                    <a:pt x="6414" y="187"/>
                  </a:cubicBezTo>
                  <a:cubicBezTo>
                    <a:pt x="6408" y="184"/>
                    <a:pt x="6396" y="183"/>
                    <a:pt x="6378" y="183"/>
                  </a:cubicBezTo>
                  <a:cubicBezTo>
                    <a:pt x="6013" y="183"/>
                    <a:pt x="3283" y="734"/>
                    <a:pt x="3283" y="734"/>
                  </a:cubicBezTo>
                  <a:lnTo>
                    <a:pt x="2736" y="673"/>
                  </a:lnTo>
                  <a:cubicBezTo>
                    <a:pt x="2736" y="673"/>
                    <a:pt x="1512" y="1"/>
                    <a:pt x="962" y="1"/>
                  </a:cubicBezTo>
                  <a:close/>
                </a:path>
              </a:pathLst>
            </a:custGeom>
            <a:solidFill>
              <a:srgbClr val="C19A8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8" name="Google Shape;2396;p49"/>
            <p:cNvSpPr/>
            <p:nvPr/>
          </p:nvSpPr>
          <p:spPr>
            <a:xfrm>
              <a:off x="4259475" y="3465550"/>
              <a:ext cx="254575" cy="101675"/>
            </a:xfrm>
            <a:custGeom>
              <a:avLst/>
              <a:gdLst/>
              <a:ahLst/>
              <a:cxnLst/>
              <a:rect l="l" t="t" r="r" b="b"/>
              <a:pathLst>
                <a:path w="10183" h="4067" extrusionOk="0">
                  <a:moveTo>
                    <a:pt x="9877" y="1"/>
                  </a:moveTo>
                  <a:cubicBezTo>
                    <a:pt x="9839" y="1"/>
                    <a:pt x="9798" y="8"/>
                    <a:pt x="9757" y="24"/>
                  </a:cubicBezTo>
                  <a:lnTo>
                    <a:pt x="0" y="3550"/>
                  </a:lnTo>
                  <a:lnTo>
                    <a:pt x="790" y="4067"/>
                  </a:lnTo>
                  <a:lnTo>
                    <a:pt x="9970" y="541"/>
                  </a:lnTo>
                  <a:cubicBezTo>
                    <a:pt x="10091" y="480"/>
                    <a:pt x="10183" y="328"/>
                    <a:pt x="10122" y="176"/>
                  </a:cubicBezTo>
                  <a:lnTo>
                    <a:pt x="10122" y="146"/>
                  </a:lnTo>
                  <a:cubicBezTo>
                    <a:pt x="10077" y="57"/>
                    <a:pt x="9984" y="1"/>
                    <a:pt x="987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79" name="Google Shape;2397;p49"/>
            <p:cNvSpPr/>
            <p:nvPr/>
          </p:nvSpPr>
          <p:spPr>
            <a:xfrm>
              <a:off x="4229825" y="3598125"/>
              <a:ext cx="35750" cy="21725"/>
            </a:xfrm>
            <a:custGeom>
              <a:avLst/>
              <a:gdLst/>
              <a:ahLst/>
              <a:cxnLst/>
              <a:rect l="l" t="t" r="r" b="b"/>
              <a:pathLst>
                <a:path w="1430" h="869" extrusionOk="0">
                  <a:moveTo>
                    <a:pt x="79" y="1"/>
                  </a:moveTo>
                  <a:cubicBezTo>
                    <a:pt x="71" y="1"/>
                    <a:pt x="65" y="4"/>
                    <a:pt x="61" y="10"/>
                  </a:cubicBezTo>
                  <a:cubicBezTo>
                    <a:pt x="1" y="41"/>
                    <a:pt x="244" y="345"/>
                    <a:pt x="639" y="588"/>
                  </a:cubicBezTo>
                  <a:cubicBezTo>
                    <a:pt x="973" y="793"/>
                    <a:pt x="1307" y="868"/>
                    <a:pt x="1402" y="868"/>
                  </a:cubicBezTo>
                  <a:cubicBezTo>
                    <a:pt x="1420" y="868"/>
                    <a:pt x="1429" y="866"/>
                    <a:pt x="1429" y="861"/>
                  </a:cubicBezTo>
                  <a:cubicBezTo>
                    <a:pt x="1216" y="679"/>
                    <a:pt x="1004" y="527"/>
                    <a:pt x="761" y="405"/>
                  </a:cubicBezTo>
                  <a:cubicBezTo>
                    <a:pt x="407" y="215"/>
                    <a:pt x="151" y="1"/>
                    <a:pt x="79" y="1"/>
                  </a:cubicBezTo>
                  <a:close/>
                </a:path>
              </a:pathLst>
            </a:custGeom>
            <a:solidFill>
              <a:srgbClr val="99503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0" name="Google Shape;2398;p49"/>
            <p:cNvSpPr/>
            <p:nvPr/>
          </p:nvSpPr>
          <p:spPr>
            <a:xfrm>
              <a:off x="4226800" y="3641525"/>
              <a:ext cx="17500" cy="13300"/>
            </a:xfrm>
            <a:custGeom>
              <a:avLst/>
              <a:gdLst/>
              <a:ahLst/>
              <a:cxnLst/>
              <a:rect l="l" t="t" r="r" b="b"/>
              <a:pathLst>
                <a:path w="700" h="532" extrusionOk="0">
                  <a:moveTo>
                    <a:pt x="80" y="1"/>
                  </a:moveTo>
                  <a:cubicBezTo>
                    <a:pt x="71" y="1"/>
                    <a:pt x="65" y="3"/>
                    <a:pt x="61" y="7"/>
                  </a:cubicBezTo>
                  <a:cubicBezTo>
                    <a:pt x="0" y="68"/>
                    <a:pt x="122" y="220"/>
                    <a:pt x="304" y="341"/>
                  </a:cubicBezTo>
                  <a:cubicBezTo>
                    <a:pt x="431" y="468"/>
                    <a:pt x="578" y="531"/>
                    <a:pt x="642" y="531"/>
                  </a:cubicBezTo>
                  <a:cubicBezTo>
                    <a:pt x="654" y="531"/>
                    <a:pt x="664" y="529"/>
                    <a:pt x="669" y="523"/>
                  </a:cubicBezTo>
                  <a:cubicBezTo>
                    <a:pt x="699" y="463"/>
                    <a:pt x="608" y="341"/>
                    <a:pt x="426" y="189"/>
                  </a:cubicBezTo>
                  <a:cubicBezTo>
                    <a:pt x="294" y="84"/>
                    <a:pt x="139" y="1"/>
                    <a:pt x="80" y="1"/>
                  </a:cubicBezTo>
                  <a:close/>
                </a:path>
              </a:pathLst>
            </a:custGeom>
            <a:solidFill>
              <a:srgbClr val="99503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1" name="Google Shape;2399;p49"/>
            <p:cNvSpPr/>
            <p:nvPr/>
          </p:nvSpPr>
          <p:spPr>
            <a:xfrm>
              <a:off x="4230600" y="3675275"/>
              <a:ext cx="20525" cy="9375"/>
            </a:xfrm>
            <a:custGeom>
              <a:avLst/>
              <a:gdLst/>
              <a:ahLst/>
              <a:cxnLst/>
              <a:rect l="l" t="t" r="r" b="b"/>
              <a:pathLst>
                <a:path w="821" h="375" extrusionOk="0">
                  <a:moveTo>
                    <a:pt x="89" y="0"/>
                  </a:moveTo>
                  <a:cubicBezTo>
                    <a:pt x="59" y="0"/>
                    <a:pt x="39" y="8"/>
                    <a:pt x="30" y="25"/>
                  </a:cubicBezTo>
                  <a:cubicBezTo>
                    <a:pt x="0" y="55"/>
                    <a:pt x="152" y="237"/>
                    <a:pt x="365" y="328"/>
                  </a:cubicBezTo>
                  <a:cubicBezTo>
                    <a:pt x="486" y="359"/>
                    <a:pt x="600" y="374"/>
                    <a:pt x="684" y="374"/>
                  </a:cubicBezTo>
                  <a:cubicBezTo>
                    <a:pt x="768" y="374"/>
                    <a:pt x="821" y="359"/>
                    <a:pt x="821" y="328"/>
                  </a:cubicBezTo>
                  <a:cubicBezTo>
                    <a:pt x="821" y="268"/>
                    <a:pt x="669" y="207"/>
                    <a:pt x="456" y="116"/>
                  </a:cubicBezTo>
                  <a:cubicBezTo>
                    <a:pt x="303" y="50"/>
                    <a:pt x="165" y="0"/>
                    <a:pt x="89" y="0"/>
                  </a:cubicBezTo>
                  <a:close/>
                </a:path>
              </a:pathLst>
            </a:custGeom>
            <a:solidFill>
              <a:srgbClr val="99503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2" name="Google Shape;2400;p49"/>
            <p:cNvSpPr/>
            <p:nvPr/>
          </p:nvSpPr>
          <p:spPr>
            <a:xfrm>
              <a:off x="4238950" y="3546275"/>
              <a:ext cx="77525" cy="27050"/>
            </a:xfrm>
            <a:custGeom>
              <a:avLst/>
              <a:gdLst/>
              <a:ahLst/>
              <a:cxnLst/>
              <a:rect l="l" t="t" r="r" b="b"/>
              <a:pathLst>
                <a:path w="3101" h="1082" extrusionOk="0">
                  <a:moveTo>
                    <a:pt x="66" y="0"/>
                  </a:moveTo>
                  <a:cubicBezTo>
                    <a:pt x="24" y="0"/>
                    <a:pt x="0" y="7"/>
                    <a:pt x="0" y="17"/>
                  </a:cubicBezTo>
                  <a:cubicBezTo>
                    <a:pt x="152" y="108"/>
                    <a:pt x="274" y="169"/>
                    <a:pt x="426" y="230"/>
                  </a:cubicBezTo>
                  <a:cubicBezTo>
                    <a:pt x="699" y="382"/>
                    <a:pt x="1064" y="595"/>
                    <a:pt x="1459" y="838"/>
                  </a:cubicBezTo>
                  <a:cubicBezTo>
                    <a:pt x="1551" y="929"/>
                    <a:pt x="1672" y="960"/>
                    <a:pt x="1763" y="1020"/>
                  </a:cubicBezTo>
                  <a:cubicBezTo>
                    <a:pt x="1885" y="1051"/>
                    <a:pt x="2006" y="1081"/>
                    <a:pt x="2128" y="1081"/>
                  </a:cubicBezTo>
                  <a:cubicBezTo>
                    <a:pt x="2310" y="1051"/>
                    <a:pt x="2493" y="990"/>
                    <a:pt x="2675" y="899"/>
                  </a:cubicBezTo>
                  <a:cubicBezTo>
                    <a:pt x="2949" y="716"/>
                    <a:pt x="3101" y="625"/>
                    <a:pt x="3070" y="595"/>
                  </a:cubicBezTo>
                  <a:cubicBezTo>
                    <a:pt x="3070" y="590"/>
                    <a:pt x="3065" y="587"/>
                    <a:pt x="3055" y="587"/>
                  </a:cubicBezTo>
                  <a:cubicBezTo>
                    <a:pt x="3005" y="587"/>
                    <a:pt x="2841" y="646"/>
                    <a:pt x="2614" y="747"/>
                  </a:cubicBezTo>
                  <a:cubicBezTo>
                    <a:pt x="2462" y="808"/>
                    <a:pt x="2280" y="868"/>
                    <a:pt x="2128" y="868"/>
                  </a:cubicBezTo>
                  <a:cubicBezTo>
                    <a:pt x="1915" y="868"/>
                    <a:pt x="1733" y="808"/>
                    <a:pt x="1581" y="686"/>
                  </a:cubicBezTo>
                  <a:cubicBezTo>
                    <a:pt x="1216" y="443"/>
                    <a:pt x="882" y="260"/>
                    <a:pt x="487" y="108"/>
                  </a:cubicBezTo>
                  <a:cubicBezTo>
                    <a:pt x="304" y="27"/>
                    <a:pt x="149" y="0"/>
                    <a:pt x="66" y="0"/>
                  </a:cubicBezTo>
                  <a:close/>
                </a:path>
              </a:pathLst>
            </a:custGeom>
            <a:solidFill>
              <a:srgbClr val="99503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3" name="Google Shape;2401;p49"/>
            <p:cNvSpPr/>
            <p:nvPr/>
          </p:nvSpPr>
          <p:spPr>
            <a:xfrm>
              <a:off x="4165225" y="3557325"/>
              <a:ext cx="50200" cy="44225"/>
            </a:xfrm>
            <a:custGeom>
              <a:avLst/>
              <a:gdLst/>
              <a:ahLst/>
              <a:cxnLst/>
              <a:rect l="l" t="t" r="r" b="b"/>
              <a:pathLst>
                <a:path w="2008" h="1769" extrusionOk="0">
                  <a:moveTo>
                    <a:pt x="639" y="1"/>
                  </a:moveTo>
                  <a:cubicBezTo>
                    <a:pt x="548" y="122"/>
                    <a:pt x="457" y="214"/>
                    <a:pt x="335" y="274"/>
                  </a:cubicBezTo>
                  <a:lnTo>
                    <a:pt x="518" y="791"/>
                  </a:lnTo>
                  <a:lnTo>
                    <a:pt x="518" y="791"/>
                  </a:lnTo>
                  <a:lnTo>
                    <a:pt x="214" y="518"/>
                  </a:lnTo>
                  <a:cubicBezTo>
                    <a:pt x="153" y="578"/>
                    <a:pt x="92" y="639"/>
                    <a:pt x="1" y="670"/>
                  </a:cubicBezTo>
                  <a:cubicBezTo>
                    <a:pt x="183" y="1004"/>
                    <a:pt x="427" y="1308"/>
                    <a:pt x="730" y="1551"/>
                  </a:cubicBezTo>
                  <a:cubicBezTo>
                    <a:pt x="913" y="1673"/>
                    <a:pt x="1126" y="1764"/>
                    <a:pt x="1338" y="1764"/>
                  </a:cubicBezTo>
                  <a:cubicBezTo>
                    <a:pt x="1361" y="1767"/>
                    <a:pt x="1383" y="1768"/>
                    <a:pt x="1405" y="1768"/>
                  </a:cubicBezTo>
                  <a:cubicBezTo>
                    <a:pt x="1595" y="1768"/>
                    <a:pt x="1777" y="1657"/>
                    <a:pt x="1886" y="1521"/>
                  </a:cubicBezTo>
                  <a:cubicBezTo>
                    <a:pt x="2007" y="1338"/>
                    <a:pt x="2007" y="1095"/>
                    <a:pt x="1855" y="943"/>
                  </a:cubicBezTo>
                  <a:cubicBezTo>
                    <a:pt x="1703" y="822"/>
                    <a:pt x="1521" y="761"/>
                    <a:pt x="1308" y="761"/>
                  </a:cubicBezTo>
                  <a:cubicBezTo>
                    <a:pt x="974" y="639"/>
                    <a:pt x="730" y="396"/>
                    <a:pt x="639" y="62"/>
                  </a:cubicBezTo>
                  <a:lnTo>
                    <a:pt x="639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4" name="Google Shape;2402;p49"/>
            <p:cNvSpPr/>
            <p:nvPr/>
          </p:nvSpPr>
          <p:spPr>
            <a:xfrm>
              <a:off x="4210075" y="3579375"/>
              <a:ext cx="19025" cy="18250"/>
            </a:xfrm>
            <a:custGeom>
              <a:avLst/>
              <a:gdLst/>
              <a:ahLst/>
              <a:cxnLst/>
              <a:rect l="l" t="t" r="r" b="b"/>
              <a:pathLst>
                <a:path w="761" h="730" extrusionOk="0">
                  <a:moveTo>
                    <a:pt x="152" y="0"/>
                  </a:moveTo>
                  <a:lnTo>
                    <a:pt x="0" y="31"/>
                  </a:lnTo>
                  <a:lnTo>
                    <a:pt x="0" y="730"/>
                  </a:lnTo>
                  <a:lnTo>
                    <a:pt x="760" y="639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5" name="Google Shape;2403;p49"/>
            <p:cNvSpPr/>
            <p:nvPr/>
          </p:nvSpPr>
          <p:spPr>
            <a:xfrm>
              <a:off x="4406875" y="3681950"/>
              <a:ext cx="38025" cy="66150"/>
            </a:xfrm>
            <a:custGeom>
              <a:avLst/>
              <a:gdLst/>
              <a:ahLst/>
              <a:cxnLst/>
              <a:rect l="l" t="t" r="r" b="b"/>
              <a:pathLst>
                <a:path w="1521" h="2646" extrusionOk="0">
                  <a:moveTo>
                    <a:pt x="1460" y="1"/>
                  </a:moveTo>
                  <a:lnTo>
                    <a:pt x="943" y="1429"/>
                  </a:lnTo>
                  <a:cubicBezTo>
                    <a:pt x="548" y="2159"/>
                    <a:pt x="1" y="2615"/>
                    <a:pt x="31" y="2645"/>
                  </a:cubicBezTo>
                  <a:cubicBezTo>
                    <a:pt x="518" y="2402"/>
                    <a:pt x="882" y="2007"/>
                    <a:pt x="1125" y="1520"/>
                  </a:cubicBezTo>
                  <a:cubicBezTo>
                    <a:pt x="1399" y="1065"/>
                    <a:pt x="1521" y="517"/>
                    <a:pt x="1460" y="1"/>
                  </a:cubicBezTo>
                  <a:close/>
                </a:path>
              </a:pathLst>
            </a:custGeom>
            <a:solidFill>
              <a:srgbClr val="99503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" name="Google Shape;2404;p49"/>
            <p:cNvSpPr/>
            <p:nvPr/>
          </p:nvSpPr>
          <p:spPr>
            <a:xfrm>
              <a:off x="4182725" y="3582400"/>
              <a:ext cx="728000" cy="477450"/>
            </a:xfrm>
            <a:custGeom>
              <a:avLst/>
              <a:gdLst/>
              <a:ahLst/>
              <a:cxnLst/>
              <a:rect l="l" t="t" r="r" b="b"/>
              <a:pathLst>
                <a:path w="29120" h="19098" extrusionOk="0">
                  <a:moveTo>
                    <a:pt x="22493" y="1"/>
                  </a:moveTo>
                  <a:lnTo>
                    <a:pt x="14256" y="11247"/>
                  </a:lnTo>
                  <a:lnTo>
                    <a:pt x="2827" y="8025"/>
                  </a:lnTo>
                  <a:cubicBezTo>
                    <a:pt x="1611" y="9454"/>
                    <a:pt x="638" y="11095"/>
                    <a:pt x="0" y="12828"/>
                  </a:cubicBezTo>
                  <a:cubicBezTo>
                    <a:pt x="0" y="12828"/>
                    <a:pt x="14294" y="19097"/>
                    <a:pt x="16471" y="19097"/>
                  </a:cubicBezTo>
                  <a:cubicBezTo>
                    <a:pt x="16568" y="19097"/>
                    <a:pt x="16641" y="19085"/>
                    <a:pt x="16687" y="19059"/>
                  </a:cubicBezTo>
                  <a:cubicBezTo>
                    <a:pt x="17782" y="18421"/>
                    <a:pt x="29119" y="3527"/>
                    <a:pt x="29119" y="3527"/>
                  </a:cubicBezTo>
                  <a:lnTo>
                    <a:pt x="22493" y="1"/>
                  </a:lnTo>
                  <a:close/>
                </a:path>
              </a:pathLst>
            </a:custGeom>
            <a:solidFill>
              <a:srgbClr val="C19A8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7" name="Google Shape;2405;p49"/>
            <p:cNvSpPr/>
            <p:nvPr/>
          </p:nvSpPr>
          <p:spPr>
            <a:xfrm>
              <a:off x="4650050" y="3448675"/>
              <a:ext cx="247000" cy="360200"/>
            </a:xfrm>
            <a:custGeom>
              <a:avLst/>
              <a:gdLst/>
              <a:ahLst/>
              <a:cxnLst/>
              <a:rect l="l" t="t" r="r" b="b"/>
              <a:pathLst>
                <a:path w="9880" h="14408" extrusionOk="0">
                  <a:moveTo>
                    <a:pt x="6748" y="0"/>
                  </a:moveTo>
                  <a:cubicBezTo>
                    <a:pt x="6748" y="0"/>
                    <a:pt x="4712" y="699"/>
                    <a:pt x="1794" y="7508"/>
                  </a:cubicBezTo>
                  <a:lnTo>
                    <a:pt x="0" y="11155"/>
                  </a:lnTo>
                  <a:lnTo>
                    <a:pt x="8572" y="14408"/>
                  </a:lnTo>
                  <a:lnTo>
                    <a:pt x="9879" y="11976"/>
                  </a:lnTo>
                  <a:lnTo>
                    <a:pt x="6748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8" name="Google Shape;2406;p49"/>
            <p:cNvSpPr/>
            <p:nvPr/>
          </p:nvSpPr>
          <p:spPr>
            <a:xfrm>
              <a:off x="4802775" y="3279225"/>
              <a:ext cx="813875" cy="1056400"/>
            </a:xfrm>
            <a:custGeom>
              <a:avLst/>
              <a:gdLst/>
              <a:ahLst/>
              <a:cxnLst/>
              <a:rect l="l" t="t" r="r" b="b"/>
              <a:pathLst>
                <a:path w="32555" h="42256" extrusionOk="0">
                  <a:moveTo>
                    <a:pt x="11278" y="0"/>
                  </a:moveTo>
                  <a:cubicBezTo>
                    <a:pt x="8968" y="3739"/>
                    <a:pt x="6506" y="5258"/>
                    <a:pt x="3010" y="5380"/>
                  </a:cubicBezTo>
                  <a:cubicBezTo>
                    <a:pt x="2250" y="5410"/>
                    <a:pt x="974" y="6444"/>
                    <a:pt x="1" y="7386"/>
                  </a:cubicBezTo>
                  <a:lnTo>
                    <a:pt x="6080" y="31095"/>
                  </a:lnTo>
                  <a:cubicBezTo>
                    <a:pt x="6080" y="31095"/>
                    <a:pt x="18299" y="35502"/>
                    <a:pt x="22068" y="36444"/>
                  </a:cubicBezTo>
                  <a:cubicBezTo>
                    <a:pt x="25807" y="37387"/>
                    <a:pt x="27631" y="40457"/>
                    <a:pt x="29850" y="41916"/>
                  </a:cubicBezTo>
                  <a:cubicBezTo>
                    <a:pt x="30228" y="42159"/>
                    <a:pt x="30567" y="42256"/>
                    <a:pt x="30867" y="42256"/>
                  </a:cubicBezTo>
                  <a:cubicBezTo>
                    <a:pt x="31987" y="42256"/>
                    <a:pt x="32555" y="40912"/>
                    <a:pt x="32555" y="40912"/>
                  </a:cubicBezTo>
                  <a:cubicBezTo>
                    <a:pt x="32555" y="40912"/>
                    <a:pt x="30579" y="32037"/>
                    <a:pt x="28239" y="18845"/>
                  </a:cubicBezTo>
                  <a:cubicBezTo>
                    <a:pt x="25868" y="5623"/>
                    <a:pt x="22129" y="2614"/>
                    <a:pt x="20032" y="1307"/>
                  </a:cubicBezTo>
                  <a:cubicBezTo>
                    <a:pt x="17934" y="0"/>
                    <a:pt x="13071" y="152"/>
                    <a:pt x="11278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9" name="Google Shape;2407;p49"/>
            <p:cNvSpPr/>
            <p:nvPr/>
          </p:nvSpPr>
          <p:spPr>
            <a:xfrm>
              <a:off x="5153850" y="4112800"/>
              <a:ext cx="425575" cy="142125"/>
            </a:xfrm>
            <a:custGeom>
              <a:avLst/>
              <a:gdLst/>
              <a:ahLst/>
              <a:cxnLst/>
              <a:rect l="l" t="t" r="r" b="b"/>
              <a:pathLst>
                <a:path w="17023" h="5685" extrusionOk="0">
                  <a:moveTo>
                    <a:pt x="1" y="1"/>
                  </a:moveTo>
                  <a:cubicBezTo>
                    <a:pt x="62" y="31"/>
                    <a:pt x="122" y="31"/>
                    <a:pt x="183" y="62"/>
                  </a:cubicBezTo>
                  <a:lnTo>
                    <a:pt x="700" y="183"/>
                  </a:lnTo>
                  <a:lnTo>
                    <a:pt x="2645" y="579"/>
                  </a:lnTo>
                  <a:cubicBezTo>
                    <a:pt x="4287" y="913"/>
                    <a:pt x="6566" y="1369"/>
                    <a:pt x="9059" y="1855"/>
                  </a:cubicBezTo>
                  <a:cubicBezTo>
                    <a:pt x="10305" y="2098"/>
                    <a:pt x="11521" y="2281"/>
                    <a:pt x="12585" y="2554"/>
                  </a:cubicBezTo>
                  <a:cubicBezTo>
                    <a:pt x="13527" y="2767"/>
                    <a:pt x="14439" y="3162"/>
                    <a:pt x="15229" y="3679"/>
                  </a:cubicBezTo>
                  <a:cubicBezTo>
                    <a:pt x="15776" y="4044"/>
                    <a:pt x="16263" y="4500"/>
                    <a:pt x="16627" y="5047"/>
                  </a:cubicBezTo>
                  <a:cubicBezTo>
                    <a:pt x="16779" y="5259"/>
                    <a:pt x="16901" y="5472"/>
                    <a:pt x="17022" y="5685"/>
                  </a:cubicBezTo>
                  <a:cubicBezTo>
                    <a:pt x="16992" y="5594"/>
                    <a:pt x="16992" y="5533"/>
                    <a:pt x="16962" y="5472"/>
                  </a:cubicBezTo>
                  <a:cubicBezTo>
                    <a:pt x="16870" y="5290"/>
                    <a:pt x="16810" y="5138"/>
                    <a:pt x="16688" y="4986"/>
                  </a:cubicBezTo>
                  <a:cubicBezTo>
                    <a:pt x="16354" y="4408"/>
                    <a:pt x="15867" y="3922"/>
                    <a:pt x="15320" y="3557"/>
                  </a:cubicBezTo>
                  <a:cubicBezTo>
                    <a:pt x="14500" y="3010"/>
                    <a:pt x="13588" y="2585"/>
                    <a:pt x="12615" y="2372"/>
                  </a:cubicBezTo>
                  <a:cubicBezTo>
                    <a:pt x="11551" y="2098"/>
                    <a:pt x="10335" y="1886"/>
                    <a:pt x="9089" y="1642"/>
                  </a:cubicBezTo>
                  <a:cubicBezTo>
                    <a:pt x="6597" y="1156"/>
                    <a:pt x="4317" y="730"/>
                    <a:pt x="2676" y="427"/>
                  </a:cubicBezTo>
                  <a:lnTo>
                    <a:pt x="730" y="92"/>
                  </a:lnTo>
                  <a:lnTo>
                    <a:pt x="18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0" name="Google Shape;2408;p49"/>
            <p:cNvSpPr/>
            <p:nvPr/>
          </p:nvSpPr>
          <p:spPr>
            <a:xfrm>
              <a:off x="5098375" y="4102650"/>
              <a:ext cx="529675" cy="249375"/>
            </a:xfrm>
            <a:custGeom>
              <a:avLst/>
              <a:gdLst/>
              <a:ahLst/>
              <a:cxnLst/>
              <a:rect l="l" t="t" r="r" b="b"/>
              <a:pathLst>
                <a:path w="21187" h="9975" extrusionOk="0">
                  <a:moveTo>
                    <a:pt x="3959" y="1"/>
                  </a:moveTo>
                  <a:cubicBezTo>
                    <a:pt x="2625" y="1"/>
                    <a:pt x="1301" y="120"/>
                    <a:pt x="1" y="377"/>
                  </a:cubicBezTo>
                  <a:cubicBezTo>
                    <a:pt x="7721" y="2474"/>
                    <a:pt x="13892" y="4510"/>
                    <a:pt x="19059" y="9465"/>
                  </a:cubicBezTo>
                  <a:cubicBezTo>
                    <a:pt x="19241" y="9678"/>
                    <a:pt x="19485" y="9860"/>
                    <a:pt x="19758" y="9951"/>
                  </a:cubicBezTo>
                  <a:cubicBezTo>
                    <a:pt x="19825" y="9967"/>
                    <a:pt x="19890" y="9975"/>
                    <a:pt x="19954" y="9975"/>
                  </a:cubicBezTo>
                  <a:cubicBezTo>
                    <a:pt x="20615" y="9975"/>
                    <a:pt x="21101" y="9155"/>
                    <a:pt x="21156" y="8462"/>
                  </a:cubicBezTo>
                  <a:cubicBezTo>
                    <a:pt x="21187" y="7124"/>
                    <a:pt x="20640" y="5848"/>
                    <a:pt x="19667" y="4966"/>
                  </a:cubicBezTo>
                  <a:cubicBezTo>
                    <a:pt x="18694" y="4054"/>
                    <a:pt x="17570" y="3355"/>
                    <a:pt x="16354" y="2899"/>
                  </a:cubicBezTo>
                  <a:cubicBezTo>
                    <a:pt x="12435" y="1170"/>
                    <a:pt x="8149" y="1"/>
                    <a:pt x="3959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1" name="Google Shape;2409;p49"/>
            <p:cNvSpPr/>
            <p:nvPr/>
          </p:nvSpPr>
          <p:spPr>
            <a:xfrm>
              <a:off x="5246575" y="4114325"/>
              <a:ext cx="69175" cy="39575"/>
            </a:xfrm>
            <a:custGeom>
              <a:avLst/>
              <a:gdLst/>
              <a:ahLst/>
              <a:cxnLst/>
              <a:rect l="l" t="t" r="r" b="b"/>
              <a:pathLst>
                <a:path w="2767" h="1583" extrusionOk="0">
                  <a:moveTo>
                    <a:pt x="2766" y="1"/>
                  </a:moveTo>
                  <a:lnTo>
                    <a:pt x="2766" y="1"/>
                  </a:lnTo>
                  <a:cubicBezTo>
                    <a:pt x="1702" y="214"/>
                    <a:pt x="730" y="791"/>
                    <a:pt x="0" y="1581"/>
                  </a:cubicBezTo>
                  <a:cubicBezTo>
                    <a:pt x="2" y="1582"/>
                    <a:pt x="5" y="1583"/>
                    <a:pt x="8" y="1583"/>
                  </a:cubicBezTo>
                  <a:cubicBezTo>
                    <a:pt x="98" y="1583"/>
                    <a:pt x="634" y="1172"/>
                    <a:pt x="1368" y="761"/>
                  </a:cubicBezTo>
                  <a:cubicBezTo>
                    <a:pt x="2097" y="305"/>
                    <a:pt x="2766" y="31"/>
                    <a:pt x="276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2" name="Google Shape;2410;p49"/>
            <p:cNvSpPr/>
            <p:nvPr/>
          </p:nvSpPr>
          <p:spPr>
            <a:xfrm>
              <a:off x="5333950" y="4140925"/>
              <a:ext cx="87425" cy="46375"/>
            </a:xfrm>
            <a:custGeom>
              <a:avLst/>
              <a:gdLst/>
              <a:ahLst/>
              <a:cxnLst/>
              <a:rect l="l" t="t" r="r" b="b"/>
              <a:pathLst>
                <a:path w="3497" h="1855" extrusionOk="0">
                  <a:moveTo>
                    <a:pt x="3496" y="1"/>
                  </a:moveTo>
                  <a:cubicBezTo>
                    <a:pt x="2219" y="365"/>
                    <a:pt x="1034" y="1004"/>
                    <a:pt x="1" y="1855"/>
                  </a:cubicBezTo>
                  <a:cubicBezTo>
                    <a:pt x="609" y="1581"/>
                    <a:pt x="1186" y="1277"/>
                    <a:pt x="1764" y="913"/>
                  </a:cubicBezTo>
                  <a:cubicBezTo>
                    <a:pt x="2341" y="639"/>
                    <a:pt x="2949" y="335"/>
                    <a:pt x="349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3" name="Google Shape;2411;p49"/>
            <p:cNvSpPr/>
            <p:nvPr/>
          </p:nvSpPr>
          <p:spPr>
            <a:xfrm>
              <a:off x="5449450" y="4181200"/>
              <a:ext cx="70700" cy="62350"/>
            </a:xfrm>
            <a:custGeom>
              <a:avLst/>
              <a:gdLst/>
              <a:ahLst/>
              <a:cxnLst/>
              <a:rect l="l" t="t" r="r" b="b"/>
              <a:pathLst>
                <a:path w="2828" h="2494" extrusionOk="0">
                  <a:moveTo>
                    <a:pt x="2828" y="1"/>
                  </a:moveTo>
                  <a:lnTo>
                    <a:pt x="2828" y="1"/>
                  </a:lnTo>
                  <a:cubicBezTo>
                    <a:pt x="2311" y="365"/>
                    <a:pt x="1855" y="791"/>
                    <a:pt x="1399" y="1216"/>
                  </a:cubicBezTo>
                  <a:cubicBezTo>
                    <a:pt x="913" y="1612"/>
                    <a:pt x="457" y="2037"/>
                    <a:pt x="1" y="2493"/>
                  </a:cubicBezTo>
                  <a:cubicBezTo>
                    <a:pt x="1095" y="1855"/>
                    <a:pt x="2037" y="1004"/>
                    <a:pt x="282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4" name="Google Shape;2412;p49"/>
            <p:cNvSpPr/>
            <p:nvPr/>
          </p:nvSpPr>
          <p:spPr>
            <a:xfrm>
              <a:off x="5545950" y="4232125"/>
              <a:ext cx="48675" cy="81325"/>
            </a:xfrm>
            <a:custGeom>
              <a:avLst/>
              <a:gdLst/>
              <a:ahLst/>
              <a:cxnLst/>
              <a:rect l="l" t="t" r="r" b="b"/>
              <a:pathLst>
                <a:path w="1947" h="3253" extrusionOk="0">
                  <a:moveTo>
                    <a:pt x="1946" y="0"/>
                  </a:moveTo>
                  <a:lnTo>
                    <a:pt x="1946" y="0"/>
                  </a:lnTo>
                  <a:cubicBezTo>
                    <a:pt x="1734" y="608"/>
                    <a:pt x="1460" y="1155"/>
                    <a:pt x="1186" y="1733"/>
                  </a:cubicBezTo>
                  <a:cubicBezTo>
                    <a:pt x="822" y="2249"/>
                    <a:pt x="427" y="2766"/>
                    <a:pt x="1" y="3252"/>
                  </a:cubicBezTo>
                  <a:cubicBezTo>
                    <a:pt x="579" y="2918"/>
                    <a:pt x="1034" y="2432"/>
                    <a:pt x="1338" y="1854"/>
                  </a:cubicBezTo>
                  <a:cubicBezTo>
                    <a:pt x="1703" y="1307"/>
                    <a:pt x="1916" y="669"/>
                    <a:pt x="194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5" name="Google Shape;2413;p49"/>
            <p:cNvSpPr/>
            <p:nvPr/>
          </p:nvSpPr>
          <p:spPr>
            <a:xfrm>
              <a:off x="5104475" y="4113750"/>
              <a:ext cx="516750" cy="218700"/>
            </a:xfrm>
            <a:custGeom>
              <a:avLst/>
              <a:gdLst/>
              <a:ahLst/>
              <a:cxnLst/>
              <a:rect l="l" t="t" r="r" b="b"/>
              <a:pathLst>
                <a:path w="20670" h="8748" extrusionOk="0">
                  <a:moveTo>
                    <a:pt x="122" y="1"/>
                  </a:moveTo>
                  <a:cubicBezTo>
                    <a:pt x="84" y="1"/>
                    <a:pt x="46" y="9"/>
                    <a:pt x="0" y="24"/>
                  </a:cubicBezTo>
                  <a:cubicBezTo>
                    <a:pt x="61" y="24"/>
                    <a:pt x="108" y="37"/>
                    <a:pt x="160" y="37"/>
                  </a:cubicBezTo>
                  <a:cubicBezTo>
                    <a:pt x="186" y="37"/>
                    <a:pt x="213" y="34"/>
                    <a:pt x="243" y="24"/>
                  </a:cubicBezTo>
                  <a:cubicBezTo>
                    <a:pt x="198" y="9"/>
                    <a:pt x="160" y="1"/>
                    <a:pt x="122" y="1"/>
                  </a:cubicBezTo>
                  <a:close/>
                  <a:moveTo>
                    <a:pt x="243" y="24"/>
                  </a:moveTo>
                  <a:lnTo>
                    <a:pt x="912" y="85"/>
                  </a:lnTo>
                  <a:cubicBezTo>
                    <a:pt x="1459" y="115"/>
                    <a:pt x="2341" y="176"/>
                    <a:pt x="3374" y="328"/>
                  </a:cubicBezTo>
                  <a:cubicBezTo>
                    <a:pt x="4590" y="510"/>
                    <a:pt x="5775" y="753"/>
                    <a:pt x="6961" y="1088"/>
                  </a:cubicBezTo>
                  <a:cubicBezTo>
                    <a:pt x="8420" y="1483"/>
                    <a:pt x="9848" y="1969"/>
                    <a:pt x="11246" y="2486"/>
                  </a:cubicBezTo>
                  <a:cubicBezTo>
                    <a:pt x="13800" y="3458"/>
                    <a:pt x="16231" y="4705"/>
                    <a:pt x="18481" y="6224"/>
                  </a:cubicBezTo>
                  <a:cubicBezTo>
                    <a:pt x="19149" y="6680"/>
                    <a:pt x="19757" y="7258"/>
                    <a:pt x="20213" y="7957"/>
                  </a:cubicBezTo>
                  <a:cubicBezTo>
                    <a:pt x="20548" y="8443"/>
                    <a:pt x="20639" y="8747"/>
                    <a:pt x="20669" y="8747"/>
                  </a:cubicBezTo>
                  <a:cubicBezTo>
                    <a:pt x="20639" y="8656"/>
                    <a:pt x="20608" y="8595"/>
                    <a:pt x="20578" y="8535"/>
                  </a:cubicBezTo>
                  <a:cubicBezTo>
                    <a:pt x="20487" y="8322"/>
                    <a:pt x="20396" y="8139"/>
                    <a:pt x="20274" y="7927"/>
                  </a:cubicBezTo>
                  <a:cubicBezTo>
                    <a:pt x="19818" y="7228"/>
                    <a:pt x="19241" y="6620"/>
                    <a:pt x="18572" y="6133"/>
                  </a:cubicBezTo>
                  <a:cubicBezTo>
                    <a:pt x="16323" y="4553"/>
                    <a:pt x="13891" y="3276"/>
                    <a:pt x="11307" y="2334"/>
                  </a:cubicBezTo>
                  <a:cubicBezTo>
                    <a:pt x="9909" y="1787"/>
                    <a:pt x="8480" y="1300"/>
                    <a:pt x="7021" y="936"/>
                  </a:cubicBezTo>
                  <a:cubicBezTo>
                    <a:pt x="5806" y="601"/>
                    <a:pt x="4620" y="358"/>
                    <a:pt x="3404" y="206"/>
                  </a:cubicBezTo>
                  <a:cubicBezTo>
                    <a:pt x="2584" y="85"/>
                    <a:pt x="1733" y="24"/>
                    <a:pt x="912" y="24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6" name="Google Shape;2414;p49"/>
            <p:cNvSpPr/>
            <p:nvPr/>
          </p:nvSpPr>
          <p:spPr>
            <a:xfrm>
              <a:off x="4446400" y="3506550"/>
              <a:ext cx="794100" cy="433025"/>
            </a:xfrm>
            <a:custGeom>
              <a:avLst/>
              <a:gdLst/>
              <a:ahLst/>
              <a:cxnLst/>
              <a:rect l="l" t="t" r="r" b="b"/>
              <a:pathLst>
                <a:path w="31764" h="17321" extrusionOk="0">
                  <a:moveTo>
                    <a:pt x="27228" y="1"/>
                  </a:moveTo>
                  <a:cubicBezTo>
                    <a:pt x="25713" y="1"/>
                    <a:pt x="24317" y="573"/>
                    <a:pt x="24317" y="573"/>
                  </a:cubicBezTo>
                  <a:lnTo>
                    <a:pt x="19575" y="8992"/>
                  </a:lnTo>
                  <a:lnTo>
                    <a:pt x="1399" y="4859"/>
                  </a:lnTo>
                  <a:lnTo>
                    <a:pt x="0" y="10147"/>
                  </a:lnTo>
                  <a:lnTo>
                    <a:pt x="18846" y="17017"/>
                  </a:lnTo>
                  <a:cubicBezTo>
                    <a:pt x="19424" y="17226"/>
                    <a:pt x="19977" y="17320"/>
                    <a:pt x="20505" y="17320"/>
                  </a:cubicBezTo>
                  <a:cubicBezTo>
                    <a:pt x="23201" y="17320"/>
                    <a:pt x="25245" y="14871"/>
                    <a:pt x="26566" y="12761"/>
                  </a:cubicBezTo>
                  <a:lnTo>
                    <a:pt x="31764" y="4494"/>
                  </a:lnTo>
                  <a:cubicBezTo>
                    <a:pt x="31764" y="4494"/>
                    <a:pt x="31308" y="1697"/>
                    <a:pt x="29332" y="512"/>
                  </a:cubicBezTo>
                  <a:cubicBezTo>
                    <a:pt x="28695" y="130"/>
                    <a:pt x="27948" y="1"/>
                    <a:pt x="27228" y="1"/>
                  </a:cubicBezTo>
                  <a:close/>
                </a:path>
              </a:pathLst>
            </a:custGeom>
            <a:solidFill>
              <a:srgbClr val="C19A8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7" name="Google Shape;2415;p49"/>
            <p:cNvSpPr/>
            <p:nvPr/>
          </p:nvSpPr>
          <p:spPr>
            <a:xfrm>
              <a:off x="5017825" y="3303975"/>
              <a:ext cx="341000" cy="371175"/>
            </a:xfrm>
            <a:custGeom>
              <a:avLst/>
              <a:gdLst/>
              <a:ahLst/>
              <a:cxnLst/>
              <a:rect l="l" t="t" r="r" b="b"/>
              <a:pathLst>
                <a:path w="13640" h="14847" extrusionOk="0">
                  <a:moveTo>
                    <a:pt x="8096" y="1"/>
                  </a:moveTo>
                  <a:cubicBezTo>
                    <a:pt x="7617" y="1"/>
                    <a:pt x="7132" y="91"/>
                    <a:pt x="6658" y="287"/>
                  </a:cubicBezTo>
                  <a:cubicBezTo>
                    <a:pt x="5351" y="803"/>
                    <a:pt x="3709" y="2718"/>
                    <a:pt x="3162" y="3691"/>
                  </a:cubicBezTo>
                  <a:cubicBezTo>
                    <a:pt x="1764" y="6153"/>
                    <a:pt x="1" y="9983"/>
                    <a:pt x="1" y="9983"/>
                  </a:cubicBezTo>
                  <a:lnTo>
                    <a:pt x="6810" y="14542"/>
                  </a:lnTo>
                  <a:cubicBezTo>
                    <a:pt x="7108" y="14748"/>
                    <a:pt x="7444" y="14847"/>
                    <a:pt x="7776" y="14847"/>
                  </a:cubicBezTo>
                  <a:cubicBezTo>
                    <a:pt x="8324" y="14847"/>
                    <a:pt x="8859" y="14579"/>
                    <a:pt x="9180" y="14086"/>
                  </a:cubicBezTo>
                  <a:cubicBezTo>
                    <a:pt x="9211" y="14056"/>
                    <a:pt x="9241" y="14025"/>
                    <a:pt x="9272" y="13995"/>
                  </a:cubicBezTo>
                  <a:cubicBezTo>
                    <a:pt x="10396" y="12050"/>
                    <a:pt x="12190" y="8737"/>
                    <a:pt x="12858" y="6183"/>
                  </a:cubicBezTo>
                  <a:cubicBezTo>
                    <a:pt x="13640" y="3215"/>
                    <a:pt x="10963" y="1"/>
                    <a:pt x="809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8" name="Google Shape;2416;p49"/>
            <p:cNvSpPr/>
            <p:nvPr/>
          </p:nvSpPr>
          <p:spPr>
            <a:xfrm>
              <a:off x="5014800" y="3457025"/>
              <a:ext cx="307025" cy="234075"/>
            </a:xfrm>
            <a:custGeom>
              <a:avLst/>
              <a:gdLst/>
              <a:ahLst/>
              <a:cxnLst/>
              <a:rect l="l" t="t" r="r" b="b"/>
              <a:pathLst>
                <a:path w="12281" h="9363" extrusionOk="0">
                  <a:moveTo>
                    <a:pt x="12280" y="1"/>
                  </a:moveTo>
                  <a:cubicBezTo>
                    <a:pt x="12280" y="1"/>
                    <a:pt x="12219" y="274"/>
                    <a:pt x="12128" y="761"/>
                  </a:cubicBezTo>
                  <a:cubicBezTo>
                    <a:pt x="11946" y="1460"/>
                    <a:pt x="11733" y="2159"/>
                    <a:pt x="11460" y="2827"/>
                  </a:cubicBezTo>
                  <a:cubicBezTo>
                    <a:pt x="11125" y="3678"/>
                    <a:pt x="10669" y="4651"/>
                    <a:pt x="10183" y="5776"/>
                  </a:cubicBezTo>
                  <a:cubicBezTo>
                    <a:pt x="9909" y="6323"/>
                    <a:pt x="9666" y="6900"/>
                    <a:pt x="9423" y="7508"/>
                  </a:cubicBezTo>
                  <a:cubicBezTo>
                    <a:pt x="9301" y="7812"/>
                    <a:pt x="9210" y="8177"/>
                    <a:pt x="9089" y="8481"/>
                  </a:cubicBezTo>
                  <a:cubicBezTo>
                    <a:pt x="8998" y="8785"/>
                    <a:pt x="8815" y="9119"/>
                    <a:pt x="8542" y="9150"/>
                  </a:cubicBezTo>
                  <a:cubicBezTo>
                    <a:pt x="8359" y="9150"/>
                    <a:pt x="8238" y="9089"/>
                    <a:pt x="8086" y="8998"/>
                  </a:cubicBezTo>
                  <a:cubicBezTo>
                    <a:pt x="7934" y="8937"/>
                    <a:pt x="7812" y="8846"/>
                    <a:pt x="7660" y="8755"/>
                  </a:cubicBezTo>
                  <a:cubicBezTo>
                    <a:pt x="7387" y="8572"/>
                    <a:pt x="7113" y="8359"/>
                    <a:pt x="6809" y="8177"/>
                  </a:cubicBezTo>
                  <a:lnTo>
                    <a:pt x="5228" y="7174"/>
                  </a:lnTo>
                  <a:lnTo>
                    <a:pt x="2523" y="5411"/>
                  </a:lnTo>
                  <a:lnTo>
                    <a:pt x="669" y="4286"/>
                  </a:lnTo>
                  <a:lnTo>
                    <a:pt x="183" y="3982"/>
                  </a:lnTo>
                  <a:cubicBezTo>
                    <a:pt x="122" y="3922"/>
                    <a:pt x="61" y="3891"/>
                    <a:pt x="0" y="3891"/>
                  </a:cubicBezTo>
                  <a:cubicBezTo>
                    <a:pt x="31" y="3922"/>
                    <a:pt x="92" y="3982"/>
                    <a:pt x="152" y="4013"/>
                  </a:cubicBezTo>
                  <a:lnTo>
                    <a:pt x="639" y="4347"/>
                  </a:lnTo>
                  <a:lnTo>
                    <a:pt x="2432" y="5563"/>
                  </a:lnTo>
                  <a:lnTo>
                    <a:pt x="5137" y="7296"/>
                  </a:lnTo>
                  <a:lnTo>
                    <a:pt x="6748" y="8359"/>
                  </a:lnTo>
                  <a:cubicBezTo>
                    <a:pt x="7022" y="8542"/>
                    <a:pt x="7295" y="8724"/>
                    <a:pt x="7569" y="8907"/>
                  </a:cubicBezTo>
                  <a:cubicBezTo>
                    <a:pt x="7721" y="8998"/>
                    <a:pt x="7873" y="9089"/>
                    <a:pt x="8025" y="9180"/>
                  </a:cubicBezTo>
                  <a:cubicBezTo>
                    <a:pt x="8177" y="9271"/>
                    <a:pt x="8359" y="9332"/>
                    <a:pt x="8572" y="9362"/>
                  </a:cubicBezTo>
                  <a:cubicBezTo>
                    <a:pt x="8754" y="9332"/>
                    <a:pt x="8937" y="9210"/>
                    <a:pt x="9058" y="9028"/>
                  </a:cubicBezTo>
                  <a:cubicBezTo>
                    <a:pt x="9150" y="8876"/>
                    <a:pt x="9210" y="8724"/>
                    <a:pt x="9271" y="8542"/>
                  </a:cubicBezTo>
                  <a:cubicBezTo>
                    <a:pt x="9393" y="8207"/>
                    <a:pt x="9484" y="7903"/>
                    <a:pt x="9605" y="7600"/>
                  </a:cubicBezTo>
                  <a:cubicBezTo>
                    <a:pt x="9849" y="6992"/>
                    <a:pt x="10092" y="6414"/>
                    <a:pt x="10335" y="5837"/>
                  </a:cubicBezTo>
                  <a:cubicBezTo>
                    <a:pt x="10821" y="4742"/>
                    <a:pt x="11277" y="3739"/>
                    <a:pt x="11581" y="2858"/>
                  </a:cubicBezTo>
                  <a:cubicBezTo>
                    <a:pt x="11824" y="2189"/>
                    <a:pt x="12037" y="1490"/>
                    <a:pt x="12189" y="791"/>
                  </a:cubicBezTo>
                  <a:cubicBezTo>
                    <a:pt x="12250" y="578"/>
                    <a:pt x="12280" y="396"/>
                    <a:pt x="12280" y="183"/>
                  </a:cubicBezTo>
                  <a:cubicBezTo>
                    <a:pt x="12280" y="122"/>
                    <a:pt x="12280" y="61"/>
                    <a:pt x="1228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99" name="Google Shape;2417;p49"/>
            <p:cNvSpPr/>
            <p:nvPr/>
          </p:nvSpPr>
          <p:spPr>
            <a:xfrm>
              <a:off x="4935000" y="3729075"/>
              <a:ext cx="40300" cy="102600"/>
            </a:xfrm>
            <a:custGeom>
              <a:avLst/>
              <a:gdLst/>
              <a:ahLst/>
              <a:cxnLst/>
              <a:rect l="l" t="t" r="r" b="b"/>
              <a:pathLst>
                <a:path w="1612" h="4104" extrusionOk="0">
                  <a:moveTo>
                    <a:pt x="1" y="0"/>
                  </a:moveTo>
                  <a:lnTo>
                    <a:pt x="1" y="0"/>
                  </a:lnTo>
                  <a:cubicBezTo>
                    <a:pt x="882" y="1186"/>
                    <a:pt x="1429" y="2614"/>
                    <a:pt x="1521" y="4104"/>
                  </a:cubicBezTo>
                  <a:cubicBezTo>
                    <a:pt x="1581" y="3891"/>
                    <a:pt x="1612" y="3648"/>
                    <a:pt x="1551" y="3435"/>
                  </a:cubicBezTo>
                  <a:cubicBezTo>
                    <a:pt x="1490" y="2341"/>
                    <a:pt x="1095" y="1338"/>
                    <a:pt x="457" y="456"/>
                  </a:cubicBezTo>
                  <a:cubicBezTo>
                    <a:pt x="335" y="274"/>
                    <a:pt x="153" y="122"/>
                    <a:pt x="1" y="0"/>
                  </a:cubicBezTo>
                  <a:close/>
                </a:path>
              </a:pathLst>
            </a:custGeom>
            <a:solidFill>
              <a:srgbClr val="99503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0" name="Google Shape;2418;p49"/>
            <p:cNvSpPr/>
            <p:nvPr/>
          </p:nvSpPr>
          <p:spPr>
            <a:xfrm>
              <a:off x="4468425" y="3768575"/>
              <a:ext cx="350350" cy="127700"/>
            </a:xfrm>
            <a:custGeom>
              <a:avLst/>
              <a:gdLst/>
              <a:ahLst/>
              <a:cxnLst/>
              <a:rect l="l" t="t" r="r" b="b"/>
              <a:pathLst>
                <a:path w="14014" h="5108" fill="none" extrusionOk="0">
                  <a:moveTo>
                    <a:pt x="14013" y="5107"/>
                  </a:moveTo>
                  <a:cubicBezTo>
                    <a:pt x="13801" y="5046"/>
                    <a:pt x="13618" y="5016"/>
                    <a:pt x="13436" y="4925"/>
                  </a:cubicBezTo>
                  <a:lnTo>
                    <a:pt x="11916" y="4408"/>
                  </a:lnTo>
                  <a:cubicBezTo>
                    <a:pt x="10639" y="3983"/>
                    <a:pt x="8876" y="3344"/>
                    <a:pt x="6961" y="2645"/>
                  </a:cubicBezTo>
                  <a:cubicBezTo>
                    <a:pt x="5047" y="1946"/>
                    <a:pt x="3284" y="1277"/>
                    <a:pt x="2007" y="821"/>
                  </a:cubicBezTo>
                  <a:lnTo>
                    <a:pt x="548" y="244"/>
                  </a:lnTo>
                  <a:cubicBezTo>
                    <a:pt x="335" y="183"/>
                    <a:pt x="183" y="92"/>
                    <a:pt x="1" y="1"/>
                  </a:cubicBezTo>
                  <a:cubicBezTo>
                    <a:pt x="183" y="31"/>
                    <a:pt x="366" y="92"/>
                    <a:pt x="548" y="153"/>
                  </a:cubicBezTo>
                  <a:lnTo>
                    <a:pt x="2068" y="670"/>
                  </a:lnTo>
                  <a:cubicBezTo>
                    <a:pt x="3344" y="1125"/>
                    <a:pt x="5107" y="1764"/>
                    <a:pt x="7053" y="2463"/>
                  </a:cubicBezTo>
                  <a:cubicBezTo>
                    <a:pt x="8968" y="3162"/>
                    <a:pt x="10731" y="3800"/>
                    <a:pt x="11977" y="4287"/>
                  </a:cubicBezTo>
                  <a:lnTo>
                    <a:pt x="13466" y="4864"/>
                  </a:lnTo>
                  <a:cubicBezTo>
                    <a:pt x="13649" y="4925"/>
                    <a:pt x="13831" y="5016"/>
                    <a:pt x="14013" y="5107"/>
                  </a:cubicBezTo>
                  <a:close/>
                </a:path>
              </a:pathLst>
            </a:custGeom>
            <a:noFill/>
            <a:ln w="9875" cap="flat" cmpd="sng">
              <a:solidFill>
                <a:srgbClr val="A37B6A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1" name="Google Shape;2419;p49"/>
            <p:cNvSpPr/>
            <p:nvPr/>
          </p:nvSpPr>
          <p:spPr>
            <a:xfrm>
              <a:off x="2440275" y="4450200"/>
              <a:ext cx="323750" cy="370100"/>
            </a:xfrm>
            <a:custGeom>
              <a:avLst/>
              <a:gdLst/>
              <a:ahLst/>
              <a:cxnLst/>
              <a:rect l="l" t="t" r="r" b="b"/>
              <a:pathLst>
                <a:path w="12950" h="14804" extrusionOk="0">
                  <a:moveTo>
                    <a:pt x="3679" y="1"/>
                  </a:moveTo>
                  <a:lnTo>
                    <a:pt x="1" y="10122"/>
                  </a:lnTo>
                  <a:lnTo>
                    <a:pt x="12585" y="14803"/>
                  </a:lnTo>
                  <a:cubicBezTo>
                    <a:pt x="12949" y="13557"/>
                    <a:pt x="7326" y="8724"/>
                    <a:pt x="7326" y="8724"/>
                  </a:cubicBezTo>
                  <a:lnTo>
                    <a:pt x="9971" y="2341"/>
                  </a:lnTo>
                  <a:lnTo>
                    <a:pt x="3679" y="1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2" name="Google Shape;2420;p49"/>
            <p:cNvSpPr/>
            <p:nvPr/>
          </p:nvSpPr>
          <p:spPr>
            <a:xfrm>
              <a:off x="2440275" y="4450200"/>
              <a:ext cx="323750" cy="370100"/>
            </a:xfrm>
            <a:custGeom>
              <a:avLst/>
              <a:gdLst/>
              <a:ahLst/>
              <a:cxnLst/>
              <a:rect l="l" t="t" r="r" b="b"/>
              <a:pathLst>
                <a:path w="12950" h="14804" extrusionOk="0">
                  <a:moveTo>
                    <a:pt x="3679" y="1"/>
                  </a:moveTo>
                  <a:lnTo>
                    <a:pt x="1" y="10122"/>
                  </a:lnTo>
                  <a:lnTo>
                    <a:pt x="12585" y="14803"/>
                  </a:lnTo>
                  <a:cubicBezTo>
                    <a:pt x="12949" y="13557"/>
                    <a:pt x="7326" y="8724"/>
                    <a:pt x="7326" y="8724"/>
                  </a:cubicBezTo>
                  <a:lnTo>
                    <a:pt x="9971" y="2341"/>
                  </a:lnTo>
                  <a:lnTo>
                    <a:pt x="367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3" name="Google Shape;2421;p49"/>
            <p:cNvSpPr/>
            <p:nvPr/>
          </p:nvSpPr>
          <p:spPr>
            <a:xfrm>
              <a:off x="2516275" y="4618825"/>
              <a:ext cx="26625" cy="25925"/>
            </a:xfrm>
            <a:custGeom>
              <a:avLst/>
              <a:gdLst/>
              <a:ahLst/>
              <a:cxnLst/>
              <a:rect l="l" t="t" r="r" b="b"/>
              <a:pathLst>
                <a:path w="1065" h="1037" extrusionOk="0">
                  <a:moveTo>
                    <a:pt x="556" y="1"/>
                  </a:moveTo>
                  <a:cubicBezTo>
                    <a:pt x="301" y="1"/>
                    <a:pt x="59" y="203"/>
                    <a:pt x="31" y="459"/>
                  </a:cubicBezTo>
                  <a:cubicBezTo>
                    <a:pt x="0" y="733"/>
                    <a:pt x="183" y="976"/>
                    <a:pt x="487" y="1037"/>
                  </a:cubicBezTo>
                  <a:cubicBezTo>
                    <a:pt x="760" y="1037"/>
                    <a:pt x="1034" y="824"/>
                    <a:pt x="1064" y="551"/>
                  </a:cubicBezTo>
                  <a:cubicBezTo>
                    <a:pt x="1064" y="290"/>
                    <a:pt x="843" y="1"/>
                    <a:pt x="586" y="1"/>
                  </a:cubicBezTo>
                  <a:cubicBezTo>
                    <a:pt x="585" y="1"/>
                    <a:pt x="584" y="1"/>
                    <a:pt x="583" y="1"/>
                  </a:cubicBezTo>
                  <a:lnTo>
                    <a:pt x="583" y="1"/>
                  </a:lnTo>
                  <a:cubicBezTo>
                    <a:pt x="574" y="1"/>
                    <a:pt x="565" y="1"/>
                    <a:pt x="556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4" name="Google Shape;2422;p49"/>
            <p:cNvSpPr/>
            <p:nvPr/>
          </p:nvSpPr>
          <p:spPr>
            <a:xfrm>
              <a:off x="2440275" y="4678175"/>
              <a:ext cx="319950" cy="142125"/>
            </a:xfrm>
            <a:custGeom>
              <a:avLst/>
              <a:gdLst/>
              <a:ahLst/>
              <a:cxnLst/>
              <a:rect l="l" t="t" r="r" b="b"/>
              <a:pathLst>
                <a:path w="12798" h="5685" extrusionOk="0">
                  <a:moveTo>
                    <a:pt x="396" y="0"/>
                  </a:moveTo>
                  <a:lnTo>
                    <a:pt x="1" y="1003"/>
                  </a:lnTo>
                  <a:lnTo>
                    <a:pt x="12585" y="5684"/>
                  </a:lnTo>
                  <a:cubicBezTo>
                    <a:pt x="12797" y="5289"/>
                    <a:pt x="12311" y="4864"/>
                    <a:pt x="12311" y="4864"/>
                  </a:cubicBezTo>
                  <a:lnTo>
                    <a:pt x="396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5" name="Google Shape;2423;p49"/>
            <p:cNvSpPr/>
            <p:nvPr/>
          </p:nvSpPr>
          <p:spPr>
            <a:xfrm>
              <a:off x="2593025" y="4664625"/>
              <a:ext cx="37100" cy="12125"/>
            </a:xfrm>
            <a:custGeom>
              <a:avLst/>
              <a:gdLst/>
              <a:ahLst/>
              <a:cxnLst/>
              <a:rect l="l" t="t" r="r" b="b"/>
              <a:pathLst>
                <a:path w="1484" h="485" extrusionOk="0">
                  <a:moveTo>
                    <a:pt x="922" y="1"/>
                  </a:moveTo>
                  <a:cubicBezTo>
                    <a:pt x="842" y="1"/>
                    <a:pt x="757" y="8"/>
                    <a:pt x="669" y="26"/>
                  </a:cubicBezTo>
                  <a:cubicBezTo>
                    <a:pt x="213" y="86"/>
                    <a:pt x="0" y="451"/>
                    <a:pt x="61" y="482"/>
                  </a:cubicBezTo>
                  <a:cubicBezTo>
                    <a:pt x="63" y="484"/>
                    <a:pt x="67" y="485"/>
                    <a:pt x="72" y="485"/>
                  </a:cubicBezTo>
                  <a:cubicBezTo>
                    <a:pt x="133" y="485"/>
                    <a:pt x="393" y="323"/>
                    <a:pt x="730" y="238"/>
                  </a:cubicBezTo>
                  <a:cubicBezTo>
                    <a:pt x="871" y="203"/>
                    <a:pt x="1008" y="195"/>
                    <a:pt x="1125" y="195"/>
                  </a:cubicBezTo>
                  <a:cubicBezTo>
                    <a:pt x="1219" y="195"/>
                    <a:pt x="1300" y="200"/>
                    <a:pt x="1359" y="200"/>
                  </a:cubicBezTo>
                  <a:cubicBezTo>
                    <a:pt x="1414" y="200"/>
                    <a:pt x="1450" y="196"/>
                    <a:pt x="1459" y="178"/>
                  </a:cubicBezTo>
                  <a:cubicBezTo>
                    <a:pt x="1484" y="129"/>
                    <a:pt x="1251" y="1"/>
                    <a:pt x="9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6" name="Google Shape;2424;p49"/>
            <p:cNvSpPr/>
            <p:nvPr/>
          </p:nvSpPr>
          <p:spPr>
            <a:xfrm>
              <a:off x="2627225" y="4692775"/>
              <a:ext cx="30075" cy="18850"/>
            </a:xfrm>
            <a:custGeom>
              <a:avLst/>
              <a:gdLst/>
              <a:ahLst/>
              <a:cxnLst/>
              <a:rect l="l" t="t" r="r" b="b"/>
              <a:pathLst>
                <a:path w="1203" h="754" extrusionOk="0">
                  <a:moveTo>
                    <a:pt x="940" y="0"/>
                  </a:moveTo>
                  <a:cubicBezTo>
                    <a:pt x="808" y="0"/>
                    <a:pt x="635" y="36"/>
                    <a:pt x="456" y="146"/>
                  </a:cubicBezTo>
                  <a:cubicBezTo>
                    <a:pt x="91" y="359"/>
                    <a:pt x="0" y="723"/>
                    <a:pt x="61" y="754"/>
                  </a:cubicBezTo>
                  <a:cubicBezTo>
                    <a:pt x="122" y="754"/>
                    <a:pt x="274" y="511"/>
                    <a:pt x="578" y="328"/>
                  </a:cubicBezTo>
                  <a:cubicBezTo>
                    <a:pt x="882" y="146"/>
                    <a:pt x="1186" y="146"/>
                    <a:pt x="1186" y="85"/>
                  </a:cubicBezTo>
                  <a:cubicBezTo>
                    <a:pt x="1202" y="52"/>
                    <a:pt x="1101" y="0"/>
                    <a:pt x="94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7" name="Google Shape;2425;p49"/>
            <p:cNvSpPr/>
            <p:nvPr/>
          </p:nvSpPr>
          <p:spPr>
            <a:xfrm>
              <a:off x="2659900" y="4718550"/>
              <a:ext cx="23575" cy="22725"/>
            </a:xfrm>
            <a:custGeom>
              <a:avLst/>
              <a:gdLst/>
              <a:ahLst/>
              <a:cxnLst/>
              <a:rect l="l" t="t" r="r" b="b"/>
              <a:pathLst>
                <a:path w="943" h="909" extrusionOk="0">
                  <a:moveTo>
                    <a:pt x="858" y="0"/>
                  </a:moveTo>
                  <a:cubicBezTo>
                    <a:pt x="735" y="0"/>
                    <a:pt x="503" y="71"/>
                    <a:pt x="304" y="270"/>
                  </a:cubicBezTo>
                  <a:cubicBezTo>
                    <a:pt x="31" y="543"/>
                    <a:pt x="0" y="908"/>
                    <a:pt x="61" y="908"/>
                  </a:cubicBezTo>
                  <a:cubicBezTo>
                    <a:pt x="122" y="908"/>
                    <a:pt x="243" y="665"/>
                    <a:pt x="456" y="452"/>
                  </a:cubicBezTo>
                  <a:cubicBezTo>
                    <a:pt x="699" y="209"/>
                    <a:pt x="942" y="87"/>
                    <a:pt x="942" y="27"/>
                  </a:cubicBezTo>
                  <a:cubicBezTo>
                    <a:pt x="934" y="10"/>
                    <a:pt x="903" y="0"/>
                    <a:pt x="85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8" name="Google Shape;2426;p49"/>
            <p:cNvSpPr/>
            <p:nvPr/>
          </p:nvSpPr>
          <p:spPr>
            <a:xfrm>
              <a:off x="2606700" y="4617825"/>
              <a:ext cx="34975" cy="13525"/>
            </a:xfrm>
            <a:custGeom>
              <a:avLst/>
              <a:gdLst/>
              <a:ahLst/>
              <a:cxnLst/>
              <a:rect l="l" t="t" r="r" b="b"/>
              <a:pathLst>
                <a:path w="1399" h="541" extrusionOk="0">
                  <a:moveTo>
                    <a:pt x="353" y="0"/>
                  </a:moveTo>
                  <a:cubicBezTo>
                    <a:pt x="140" y="0"/>
                    <a:pt x="0" y="65"/>
                    <a:pt x="0" y="104"/>
                  </a:cubicBezTo>
                  <a:cubicBezTo>
                    <a:pt x="31" y="195"/>
                    <a:pt x="335" y="165"/>
                    <a:pt x="700" y="287"/>
                  </a:cubicBezTo>
                  <a:cubicBezTo>
                    <a:pt x="993" y="367"/>
                    <a:pt x="1240" y="541"/>
                    <a:pt x="1316" y="541"/>
                  </a:cubicBezTo>
                  <a:cubicBezTo>
                    <a:pt x="1327" y="541"/>
                    <a:pt x="1334" y="537"/>
                    <a:pt x="1338" y="530"/>
                  </a:cubicBezTo>
                  <a:cubicBezTo>
                    <a:pt x="1399" y="469"/>
                    <a:pt x="1216" y="195"/>
                    <a:pt x="760" y="74"/>
                  </a:cubicBezTo>
                  <a:cubicBezTo>
                    <a:pt x="609" y="20"/>
                    <a:pt x="470" y="0"/>
                    <a:pt x="3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09" name="Google Shape;2427;p49"/>
            <p:cNvSpPr/>
            <p:nvPr/>
          </p:nvSpPr>
          <p:spPr>
            <a:xfrm>
              <a:off x="2353650" y="4536075"/>
              <a:ext cx="357175" cy="284975"/>
            </a:xfrm>
            <a:custGeom>
              <a:avLst/>
              <a:gdLst/>
              <a:ahLst/>
              <a:cxnLst/>
              <a:rect l="l" t="t" r="r" b="b"/>
              <a:pathLst>
                <a:path w="14287" h="11399" extrusionOk="0">
                  <a:moveTo>
                    <a:pt x="7052" y="0"/>
                  </a:moveTo>
                  <a:lnTo>
                    <a:pt x="1" y="31"/>
                  </a:lnTo>
                  <a:lnTo>
                    <a:pt x="122" y="11399"/>
                  </a:lnTo>
                  <a:lnTo>
                    <a:pt x="14287" y="11307"/>
                  </a:lnTo>
                  <a:cubicBezTo>
                    <a:pt x="14195" y="9940"/>
                    <a:pt x="6840" y="7295"/>
                    <a:pt x="6840" y="7295"/>
                  </a:cubicBezTo>
                  <a:lnTo>
                    <a:pt x="7052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0" name="Google Shape;2428;p49"/>
            <p:cNvSpPr/>
            <p:nvPr/>
          </p:nvSpPr>
          <p:spPr>
            <a:xfrm>
              <a:off x="2404575" y="4703250"/>
              <a:ext cx="29650" cy="26950"/>
            </a:xfrm>
            <a:custGeom>
              <a:avLst/>
              <a:gdLst/>
              <a:ahLst/>
              <a:cxnLst/>
              <a:rect l="l" t="t" r="r" b="b"/>
              <a:pathLst>
                <a:path w="1186" h="1078" extrusionOk="0">
                  <a:moveTo>
                    <a:pt x="426" y="0"/>
                  </a:moveTo>
                  <a:lnTo>
                    <a:pt x="426" y="0"/>
                  </a:lnTo>
                  <a:cubicBezTo>
                    <a:pt x="152" y="92"/>
                    <a:pt x="0" y="396"/>
                    <a:pt x="61" y="669"/>
                  </a:cubicBezTo>
                  <a:cubicBezTo>
                    <a:pt x="113" y="929"/>
                    <a:pt x="342" y="1077"/>
                    <a:pt x="578" y="1077"/>
                  </a:cubicBezTo>
                  <a:cubicBezTo>
                    <a:pt x="619" y="1077"/>
                    <a:pt x="659" y="1073"/>
                    <a:pt x="699" y="1064"/>
                  </a:cubicBezTo>
                  <a:cubicBezTo>
                    <a:pt x="1003" y="973"/>
                    <a:pt x="1186" y="669"/>
                    <a:pt x="1125" y="365"/>
                  </a:cubicBezTo>
                  <a:cubicBezTo>
                    <a:pt x="1027" y="145"/>
                    <a:pt x="812" y="4"/>
                    <a:pt x="574" y="4"/>
                  </a:cubicBezTo>
                  <a:cubicBezTo>
                    <a:pt x="515" y="4"/>
                    <a:pt x="455" y="13"/>
                    <a:pt x="395" y="31"/>
                  </a:cubicBezTo>
                  <a:lnTo>
                    <a:pt x="42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1" name="Google Shape;2429;p49"/>
            <p:cNvSpPr/>
            <p:nvPr/>
          </p:nvSpPr>
          <p:spPr>
            <a:xfrm>
              <a:off x="2356700" y="4800500"/>
              <a:ext cx="355650" cy="28150"/>
            </a:xfrm>
            <a:custGeom>
              <a:avLst/>
              <a:gdLst/>
              <a:ahLst/>
              <a:cxnLst/>
              <a:rect l="l" t="t" r="r" b="b"/>
              <a:pathLst>
                <a:path w="14226" h="1126" extrusionOk="0">
                  <a:moveTo>
                    <a:pt x="0" y="1"/>
                  </a:moveTo>
                  <a:lnTo>
                    <a:pt x="0" y="1126"/>
                  </a:lnTo>
                  <a:lnTo>
                    <a:pt x="14165" y="730"/>
                  </a:lnTo>
                  <a:cubicBezTo>
                    <a:pt x="14225" y="275"/>
                    <a:pt x="13587" y="1"/>
                    <a:pt x="1358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2" name="Google Shape;2430;p49"/>
            <p:cNvSpPr/>
            <p:nvPr/>
          </p:nvSpPr>
          <p:spPr>
            <a:xfrm>
              <a:off x="2497275" y="4715000"/>
              <a:ext cx="33450" cy="21775"/>
            </a:xfrm>
            <a:custGeom>
              <a:avLst/>
              <a:gdLst/>
              <a:ahLst/>
              <a:cxnLst/>
              <a:rect l="l" t="t" r="r" b="b"/>
              <a:pathLst>
                <a:path w="1338" h="871" extrusionOk="0">
                  <a:moveTo>
                    <a:pt x="1125" y="1"/>
                  </a:moveTo>
                  <a:cubicBezTo>
                    <a:pt x="971" y="1"/>
                    <a:pt x="748" y="50"/>
                    <a:pt x="517" y="199"/>
                  </a:cubicBezTo>
                  <a:cubicBezTo>
                    <a:pt x="92" y="442"/>
                    <a:pt x="0" y="868"/>
                    <a:pt x="61" y="868"/>
                  </a:cubicBezTo>
                  <a:cubicBezTo>
                    <a:pt x="64" y="869"/>
                    <a:pt x="68" y="870"/>
                    <a:pt x="72" y="870"/>
                  </a:cubicBezTo>
                  <a:cubicBezTo>
                    <a:pt x="141" y="870"/>
                    <a:pt x="322" y="612"/>
                    <a:pt x="639" y="381"/>
                  </a:cubicBezTo>
                  <a:cubicBezTo>
                    <a:pt x="973" y="169"/>
                    <a:pt x="1338" y="138"/>
                    <a:pt x="1338" y="77"/>
                  </a:cubicBezTo>
                  <a:cubicBezTo>
                    <a:pt x="1338" y="36"/>
                    <a:pt x="1255" y="1"/>
                    <a:pt x="112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3" name="Google Shape;2431;p49"/>
            <p:cNvSpPr/>
            <p:nvPr/>
          </p:nvSpPr>
          <p:spPr>
            <a:xfrm>
              <a:off x="2542875" y="4730625"/>
              <a:ext cx="25100" cy="28125"/>
            </a:xfrm>
            <a:custGeom>
              <a:avLst/>
              <a:gdLst/>
              <a:ahLst/>
              <a:cxnLst/>
              <a:rect l="l" t="t" r="r" b="b"/>
              <a:pathLst>
                <a:path w="1004" h="1125" extrusionOk="0">
                  <a:moveTo>
                    <a:pt x="914" y="1"/>
                  </a:moveTo>
                  <a:cubicBezTo>
                    <a:pt x="773" y="1"/>
                    <a:pt x="492" y="81"/>
                    <a:pt x="274" y="364"/>
                  </a:cubicBezTo>
                  <a:cubicBezTo>
                    <a:pt x="0" y="729"/>
                    <a:pt x="31" y="1124"/>
                    <a:pt x="91" y="1124"/>
                  </a:cubicBezTo>
                  <a:cubicBezTo>
                    <a:pt x="183" y="1124"/>
                    <a:pt x="243" y="820"/>
                    <a:pt x="487" y="516"/>
                  </a:cubicBezTo>
                  <a:cubicBezTo>
                    <a:pt x="699" y="212"/>
                    <a:pt x="1003" y="91"/>
                    <a:pt x="1003" y="30"/>
                  </a:cubicBezTo>
                  <a:cubicBezTo>
                    <a:pt x="1003" y="13"/>
                    <a:pt x="969" y="1"/>
                    <a:pt x="9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4" name="Google Shape;2432;p49"/>
            <p:cNvSpPr/>
            <p:nvPr/>
          </p:nvSpPr>
          <p:spPr>
            <a:xfrm>
              <a:off x="2585425" y="4745475"/>
              <a:ext cx="17500" cy="29975"/>
            </a:xfrm>
            <a:custGeom>
              <a:avLst/>
              <a:gdLst/>
              <a:ahLst/>
              <a:cxnLst/>
              <a:rect l="l" t="t" r="r" b="b"/>
              <a:pathLst>
                <a:path w="700" h="1199" extrusionOk="0">
                  <a:moveTo>
                    <a:pt x="639" y="1"/>
                  </a:moveTo>
                  <a:cubicBezTo>
                    <a:pt x="548" y="1"/>
                    <a:pt x="283" y="161"/>
                    <a:pt x="152" y="500"/>
                  </a:cubicBezTo>
                  <a:cubicBezTo>
                    <a:pt x="0" y="865"/>
                    <a:pt x="92" y="1199"/>
                    <a:pt x="152" y="1199"/>
                  </a:cubicBezTo>
                  <a:cubicBezTo>
                    <a:pt x="213" y="1199"/>
                    <a:pt x="243" y="895"/>
                    <a:pt x="365" y="591"/>
                  </a:cubicBezTo>
                  <a:cubicBezTo>
                    <a:pt x="517" y="287"/>
                    <a:pt x="699" y="74"/>
                    <a:pt x="669" y="14"/>
                  </a:cubicBezTo>
                  <a:cubicBezTo>
                    <a:pt x="665" y="5"/>
                    <a:pt x="654" y="1"/>
                    <a:pt x="63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5" name="Google Shape;2433;p49"/>
            <p:cNvSpPr/>
            <p:nvPr/>
          </p:nvSpPr>
          <p:spPr>
            <a:xfrm>
              <a:off x="2489675" y="4668300"/>
              <a:ext cx="38025" cy="8800"/>
            </a:xfrm>
            <a:custGeom>
              <a:avLst/>
              <a:gdLst/>
              <a:ahLst/>
              <a:cxnLst/>
              <a:rect l="l" t="t" r="r" b="b"/>
              <a:pathLst>
                <a:path w="1521" h="352" extrusionOk="0">
                  <a:moveTo>
                    <a:pt x="760" y="0"/>
                  </a:moveTo>
                  <a:cubicBezTo>
                    <a:pt x="304" y="31"/>
                    <a:pt x="0" y="274"/>
                    <a:pt x="31" y="335"/>
                  </a:cubicBezTo>
                  <a:cubicBezTo>
                    <a:pt x="37" y="346"/>
                    <a:pt x="54" y="351"/>
                    <a:pt x="81" y="351"/>
                  </a:cubicBezTo>
                  <a:cubicBezTo>
                    <a:pt x="193" y="351"/>
                    <a:pt x="467" y="268"/>
                    <a:pt x="760" y="243"/>
                  </a:cubicBezTo>
                  <a:cubicBezTo>
                    <a:pt x="820" y="239"/>
                    <a:pt x="878" y="237"/>
                    <a:pt x="934" y="237"/>
                  </a:cubicBezTo>
                  <a:cubicBezTo>
                    <a:pt x="1152" y="237"/>
                    <a:pt x="1337" y="265"/>
                    <a:pt x="1438" y="265"/>
                  </a:cubicBezTo>
                  <a:cubicBezTo>
                    <a:pt x="1484" y="265"/>
                    <a:pt x="1512" y="259"/>
                    <a:pt x="1520" y="243"/>
                  </a:cubicBezTo>
                  <a:cubicBezTo>
                    <a:pt x="1520" y="213"/>
                    <a:pt x="1216" y="0"/>
                    <a:pt x="76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6" name="Google Shape;2434;p49"/>
            <p:cNvSpPr/>
            <p:nvPr/>
          </p:nvSpPr>
          <p:spPr>
            <a:xfrm>
              <a:off x="2384800" y="3037575"/>
              <a:ext cx="661900" cy="1573000"/>
            </a:xfrm>
            <a:custGeom>
              <a:avLst/>
              <a:gdLst/>
              <a:ahLst/>
              <a:cxnLst/>
              <a:rect l="l" t="t" r="r" b="b"/>
              <a:pathLst>
                <a:path w="26476" h="62920" extrusionOk="0">
                  <a:moveTo>
                    <a:pt x="20214" y="0"/>
                  </a:moveTo>
                  <a:lnTo>
                    <a:pt x="1" y="1854"/>
                  </a:lnTo>
                  <a:lnTo>
                    <a:pt x="12828" y="34256"/>
                  </a:lnTo>
                  <a:lnTo>
                    <a:pt x="11217" y="37144"/>
                  </a:lnTo>
                  <a:cubicBezTo>
                    <a:pt x="9758" y="40335"/>
                    <a:pt x="3192" y="60214"/>
                    <a:pt x="3192" y="60214"/>
                  </a:cubicBezTo>
                  <a:lnTo>
                    <a:pt x="11004" y="62919"/>
                  </a:lnTo>
                  <a:lnTo>
                    <a:pt x="24652" y="38603"/>
                  </a:lnTo>
                  <a:cubicBezTo>
                    <a:pt x="24804" y="38299"/>
                    <a:pt x="24925" y="37934"/>
                    <a:pt x="24986" y="37600"/>
                  </a:cubicBezTo>
                  <a:cubicBezTo>
                    <a:pt x="25138" y="36536"/>
                    <a:pt x="26476" y="33071"/>
                    <a:pt x="25807" y="27751"/>
                  </a:cubicBezTo>
                  <a:cubicBezTo>
                    <a:pt x="24834" y="20153"/>
                    <a:pt x="20214" y="0"/>
                    <a:pt x="20214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7" name="Google Shape;2435;p49"/>
            <p:cNvSpPr/>
            <p:nvPr/>
          </p:nvSpPr>
          <p:spPr>
            <a:xfrm>
              <a:off x="2105925" y="2828600"/>
              <a:ext cx="600350" cy="1847325"/>
            </a:xfrm>
            <a:custGeom>
              <a:avLst/>
              <a:gdLst/>
              <a:ahLst/>
              <a:cxnLst/>
              <a:rect l="l" t="t" r="r" b="b"/>
              <a:pathLst>
                <a:path w="24014" h="73893" extrusionOk="0">
                  <a:moveTo>
                    <a:pt x="8268" y="0"/>
                  </a:moveTo>
                  <a:cubicBezTo>
                    <a:pt x="8268" y="0"/>
                    <a:pt x="3800" y="3192"/>
                    <a:pt x="2068" y="9818"/>
                  </a:cubicBezTo>
                  <a:cubicBezTo>
                    <a:pt x="1" y="17751"/>
                    <a:pt x="4560" y="29454"/>
                    <a:pt x="5320" y="35138"/>
                  </a:cubicBezTo>
                  <a:cubicBezTo>
                    <a:pt x="6019" y="40518"/>
                    <a:pt x="5046" y="42007"/>
                    <a:pt x="5198" y="50640"/>
                  </a:cubicBezTo>
                  <a:cubicBezTo>
                    <a:pt x="5350" y="59272"/>
                    <a:pt x="9423" y="73892"/>
                    <a:pt x="9423" y="73892"/>
                  </a:cubicBezTo>
                  <a:lnTo>
                    <a:pt x="17417" y="73679"/>
                  </a:lnTo>
                  <a:lnTo>
                    <a:pt x="16445" y="46810"/>
                  </a:lnTo>
                  <a:cubicBezTo>
                    <a:pt x="16445" y="46810"/>
                    <a:pt x="24013" y="9362"/>
                    <a:pt x="23861" y="8724"/>
                  </a:cubicBezTo>
                  <a:lnTo>
                    <a:pt x="8268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8" name="Google Shape;2436;p49"/>
            <p:cNvSpPr/>
            <p:nvPr/>
          </p:nvSpPr>
          <p:spPr>
            <a:xfrm>
              <a:off x="2514750" y="3184975"/>
              <a:ext cx="163400" cy="1490950"/>
            </a:xfrm>
            <a:custGeom>
              <a:avLst/>
              <a:gdLst/>
              <a:ahLst/>
              <a:cxnLst/>
              <a:rect l="l" t="t" r="r" b="b"/>
              <a:pathLst>
                <a:path w="6536" h="59638" extrusionOk="0">
                  <a:moveTo>
                    <a:pt x="6536" y="1"/>
                  </a:moveTo>
                  <a:cubicBezTo>
                    <a:pt x="6536" y="62"/>
                    <a:pt x="6505" y="92"/>
                    <a:pt x="6505" y="153"/>
                  </a:cubicBezTo>
                  <a:cubicBezTo>
                    <a:pt x="6475" y="244"/>
                    <a:pt x="6444" y="396"/>
                    <a:pt x="6414" y="609"/>
                  </a:cubicBezTo>
                  <a:cubicBezTo>
                    <a:pt x="6323" y="1004"/>
                    <a:pt x="6201" y="1582"/>
                    <a:pt x="6019" y="2311"/>
                  </a:cubicBezTo>
                  <a:cubicBezTo>
                    <a:pt x="5715" y="3831"/>
                    <a:pt x="5259" y="5989"/>
                    <a:pt x="4742" y="8633"/>
                  </a:cubicBezTo>
                  <a:cubicBezTo>
                    <a:pt x="3678" y="14013"/>
                    <a:pt x="2189" y="21399"/>
                    <a:pt x="548" y="29545"/>
                  </a:cubicBezTo>
                  <a:cubicBezTo>
                    <a:pt x="365" y="30518"/>
                    <a:pt x="183" y="31491"/>
                    <a:pt x="1" y="32403"/>
                  </a:cubicBezTo>
                  <a:lnTo>
                    <a:pt x="1" y="32433"/>
                  </a:lnTo>
                  <a:cubicBezTo>
                    <a:pt x="274" y="40062"/>
                    <a:pt x="517" y="46871"/>
                    <a:pt x="700" y="51765"/>
                  </a:cubicBezTo>
                  <a:cubicBezTo>
                    <a:pt x="791" y="54196"/>
                    <a:pt x="882" y="56172"/>
                    <a:pt x="943" y="57540"/>
                  </a:cubicBezTo>
                  <a:cubicBezTo>
                    <a:pt x="973" y="58209"/>
                    <a:pt x="1004" y="58725"/>
                    <a:pt x="1004" y="59090"/>
                  </a:cubicBezTo>
                  <a:lnTo>
                    <a:pt x="1034" y="59485"/>
                  </a:lnTo>
                  <a:cubicBezTo>
                    <a:pt x="1034" y="59546"/>
                    <a:pt x="1064" y="59576"/>
                    <a:pt x="1064" y="59637"/>
                  </a:cubicBezTo>
                  <a:cubicBezTo>
                    <a:pt x="1064" y="59576"/>
                    <a:pt x="1064" y="59546"/>
                    <a:pt x="1064" y="59485"/>
                  </a:cubicBezTo>
                  <a:lnTo>
                    <a:pt x="1064" y="59090"/>
                  </a:lnTo>
                  <a:cubicBezTo>
                    <a:pt x="1064" y="58725"/>
                    <a:pt x="1064" y="58209"/>
                    <a:pt x="1034" y="57540"/>
                  </a:cubicBezTo>
                  <a:cubicBezTo>
                    <a:pt x="1004" y="56172"/>
                    <a:pt x="943" y="54196"/>
                    <a:pt x="852" y="51765"/>
                  </a:cubicBezTo>
                  <a:cubicBezTo>
                    <a:pt x="700" y="46876"/>
                    <a:pt x="487" y="40078"/>
                    <a:pt x="214" y="32459"/>
                  </a:cubicBezTo>
                  <a:lnTo>
                    <a:pt x="214" y="32459"/>
                  </a:lnTo>
                  <a:lnTo>
                    <a:pt x="791" y="29576"/>
                  </a:lnTo>
                  <a:cubicBezTo>
                    <a:pt x="2402" y="21430"/>
                    <a:pt x="3830" y="14044"/>
                    <a:pt x="4894" y="8664"/>
                  </a:cubicBezTo>
                  <a:cubicBezTo>
                    <a:pt x="5411" y="6019"/>
                    <a:pt x="5837" y="3831"/>
                    <a:pt x="6140" y="2341"/>
                  </a:cubicBezTo>
                  <a:cubicBezTo>
                    <a:pt x="6262" y="1582"/>
                    <a:pt x="6384" y="1004"/>
                    <a:pt x="6444" y="609"/>
                  </a:cubicBezTo>
                  <a:cubicBezTo>
                    <a:pt x="6475" y="427"/>
                    <a:pt x="6505" y="275"/>
                    <a:pt x="6536" y="153"/>
                  </a:cubicBezTo>
                  <a:cubicBezTo>
                    <a:pt x="6536" y="92"/>
                    <a:pt x="6536" y="62"/>
                    <a:pt x="653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9" name="Google Shape;2437;p49"/>
            <p:cNvSpPr/>
            <p:nvPr/>
          </p:nvSpPr>
          <p:spPr>
            <a:xfrm>
              <a:off x="2702450" y="3895450"/>
              <a:ext cx="69175" cy="51725"/>
            </a:xfrm>
            <a:custGeom>
              <a:avLst/>
              <a:gdLst/>
              <a:ahLst/>
              <a:cxnLst/>
              <a:rect l="l" t="t" r="r" b="b"/>
              <a:pathLst>
                <a:path w="2767" h="2069" extrusionOk="0">
                  <a:moveTo>
                    <a:pt x="5" y="1"/>
                  </a:moveTo>
                  <a:cubicBezTo>
                    <a:pt x="3" y="1"/>
                    <a:pt x="2" y="1"/>
                    <a:pt x="0" y="2"/>
                  </a:cubicBezTo>
                  <a:cubicBezTo>
                    <a:pt x="547" y="1066"/>
                    <a:pt x="1550" y="1826"/>
                    <a:pt x="2736" y="2069"/>
                  </a:cubicBezTo>
                  <a:cubicBezTo>
                    <a:pt x="2766" y="2008"/>
                    <a:pt x="2006" y="1765"/>
                    <a:pt x="1246" y="1187"/>
                  </a:cubicBezTo>
                  <a:cubicBezTo>
                    <a:pt x="534" y="623"/>
                    <a:pt x="82" y="1"/>
                    <a:pt x="5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0" name="Google Shape;2438;p49"/>
            <p:cNvSpPr/>
            <p:nvPr/>
          </p:nvSpPr>
          <p:spPr>
            <a:xfrm>
              <a:off x="2194825" y="1713075"/>
              <a:ext cx="700650" cy="792225"/>
            </a:xfrm>
            <a:custGeom>
              <a:avLst/>
              <a:gdLst/>
              <a:ahLst/>
              <a:cxnLst/>
              <a:rect l="l" t="t" r="r" b="b"/>
              <a:pathLst>
                <a:path w="28026" h="31689" extrusionOk="0">
                  <a:moveTo>
                    <a:pt x="4955" y="1"/>
                  </a:moveTo>
                  <a:cubicBezTo>
                    <a:pt x="2585" y="8633"/>
                    <a:pt x="1" y="22311"/>
                    <a:pt x="1825" y="30244"/>
                  </a:cubicBezTo>
                  <a:cubicBezTo>
                    <a:pt x="1825" y="30244"/>
                    <a:pt x="4648" y="29467"/>
                    <a:pt x="5512" y="29467"/>
                  </a:cubicBezTo>
                  <a:cubicBezTo>
                    <a:pt x="5584" y="29467"/>
                    <a:pt x="5643" y="29473"/>
                    <a:pt x="5685" y="29484"/>
                  </a:cubicBezTo>
                  <a:cubicBezTo>
                    <a:pt x="9819" y="30761"/>
                    <a:pt x="14105" y="31491"/>
                    <a:pt x="18390" y="31673"/>
                  </a:cubicBezTo>
                  <a:cubicBezTo>
                    <a:pt x="18515" y="31683"/>
                    <a:pt x="18640" y="31688"/>
                    <a:pt x="18765" y="31688"/>
                  </a:cubicBezTo>
                  <a:cubicBezTo>
                    <a:pt x="19398" y="31688"/>
                    <a:pt x="20020" y="31557"/>
                    <a:pt x="20579" y="31278"/>
                  </a:cubicBezTo>
                  <a:cubicBezTo>
                    <a:pt x="21156" y="30913"/>
                    <a:pt x="21521" y="30305"/>
                    <a:pt x="21612" y="29667"/>
                  </a:cubicBezTo>
                  <a:lnTo>
                    <a:pt x="21643" y="31247"/>
                  </a:lnTo>
                  <a:cubicBezTo>
                    <a:pt x="21961" y="31337"/>
                    <a:pt x="22357" y="31369"/>
                    <a:pt x="22796" y="31369"/>
                  </a:cubicBezTo>
                  <a:cubicBezTo>
                    <a:pt x="23850" y="31369"/>
                    <a:pt x="25150" y="31187"/>
                    <a:pt x="26203" y="31187"/>
                  </a:cubicBezTo>
                  <a:cubicBezTo>
                    <a:pt x="26643" y="31187"/>
                    <a:pt x="27039" y="31218"/>
                    <a:pt x="27357" y="31308"/>
                  </a:cubicBezTo>
                  <a:cubicBezTo>
                    <a:pt x="28026" y="29667"/>
                    <a:pt x="27904" y="27691"/>
                    <a:pt x="27448" y="25989"/>
                  </a:cubicBezTo>
                  <a:cubicBezTo>
                    <a:pt x="26992" y="24256"/>
                    <a:pt x="26202" y="22706"/>
                    <a:pt x="25594" y="21035"/>
                  </a:cubicBezTo>
                  <a:cubicBezTo>
                    <a:pt x="23223" y="14530"/>
                    <a:pt x="21217" y="8238"/>
                    <a:pt x="21126" y="426"/>
                  </a:cubicBezTo>
                  <a:lnTo>
                    <a:pt x="4955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1" name="Google Shape;2439;p49"/>
            <p:cNvSpPr/>
            <p:nvPr/>
          </p:nvSpPr>
          <p:spPr>
            <a:xfrm>
              <a:off x="2178875" y="2078600"/>
              <a:ext cx="735525" cy="1017325"/>
            </a:xfrm>
            <a:custGeom>
              <a:avLst/>
              <a:gdLst/>
              <a:ahLst/>
              <a:cxnLst/>
              <a:rect l="l" t="t" r="r" b="b"/>
              <a:pathLst>
                <a:path w="29421" h="40693" extrusionOk="0">
                  <a:moveTo>
                    <a:pt x="10457" y="0"/>
                  </a:moveTo>
                  <a:lnTo>
                    <a:pt x="3557" y="1003"/>
                  </a:lnTo>
                  <a:cubicBezTo>
                    <a:pt x="3557" y="1003"/>
                    <a:pt x="3314" y="6110"/>
                    <a:pt x="3527" y="11003"/>
                  </a:cubicBezTo>
                  <a:lnTo>
                    <a:pt x="3770" y="25775"/>
                  </a:lnTo>
                  <a:lnTo>
                    <a:pt x="1" y="37356"/>
                  </a:lnTo>
                  <a:cubicBezTo>
                    <a:pt x="544" y="39142"/>
                    <a:pt x="12460" y="40693"/>
                    <a:pt x="20935" y="40693"/>
                  </a:cubicBezTo>
                  <a:cubicBezTo>
                    <a:pt x="25728" y="40693"/>
                    <a:pt x="29420" y="40197"/>
                    <a:pt x="29332" y="38967"/>
                  </a:cubicBezTo>
                  <a:cubicBezTo>
                    <a:pt x="28968" y="37326"/>
                    <a:pt x="25746" y="26414"/>
                    <a:pt x="25746" y="26414"/>
                  </a:cubicBezTo>
                  <a:lnTo>
                    <a:pt x="26293" y="21520"/>
                  </a:lnTo>
                  <a:cubicBezTo>
                    <a:pt x="28269" y="17477"/>
                    <a:pt x="26445" y="13313"/>
                    <a:pt x="25989" y="9848"/>
                  </a:cubicBezTo>
                  <a:lnTo>
                    <a:pt x="23314" y="1033"/>
                  </a:lnTo>
                  <a:lnTo>
                    <a:pt x="17509" y="517"/>
                  </a:lnTo>
                  <a:lnTo>
                    <a:pt x="10457" y="0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2" name="Google Shape;2440;p49"/>
            <p:cNvSpPr/>
            <p:nvPr/>
          </p:nvSpPr>
          <p:spPr>
            <a:xfrm>
              <a:off x="2754875" y="2104425"/>
              <a:ext cx="353375" cy="288775"/>
            </a:xfrm>
            <a:custGeom>
              <a:avLst/>
              <a:gdLst/>
              <a:ahLst/>
              <a:cxnLst/>
              <a:rect l="l" t="t" r="r" b="b"/>
              <a:pathLst>
                <a:path w="14135" h="11551" extrusionOk="0">
                  <a:moveTo>
                    <a:pt x="1" y="0"/>
                  </a:moveTo>
                  <a:lnTo>
                    <a:pt x="2523" y="11551"/>
                  </a:lnTo>
                  <a:lnTo>
                    <a:pt x="13891" y="8937"/>
                  </a:lnTo>
                  <a:lnTo>
                    <a:pt x="14135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3" name="Google Shape;2441;p49"/>
            <p:cNvSpPr/>
            <p:nvPr/>
          </p:nvSpPr>
          <p:spPr>
            <a:xfrm>
              <a:off x="2477525" y="2520050"/>
              <a:ext cx="175550" cy="74550"/>
            </a:xfrm>
            <a:custGeom>
              <a:avLst/>
              <a:gdLst/>
              <a:ahLst/>
              <a:cxnLst/>
              <a:rect l="l" t="t" r="r" b="b"/>
              <a:pathLst>
                <a:path w="7022" h="2982" extrusionOk="0">
                  <a:moveTo>
                    <a:pt x="7018" y="0"/>
                  </a:moveTo>
                  <a:cubicBezTo>
                    <a:pt x="6978" y="0"/>
                    <a:pt x="6792" y="415"/>
                    <a:pt x="6322" y="944"/>
                  </a:cubicBezTo>
                  <a:cubicBezTo>
                    <a:pt x="5264" y="2125"/>
                    <a:pt x="3788" y="2789"/>
                    <a:pt x="2248" y="2789"/>
                  </a:cubicBezTo>
                  <a:cubicBezTo>
                    <a:pt x="1885" y="2789"/>
                    <a:pt x="1520" y="2752"/>
                    <a:pt x="1155" y="2677"/>
                  </a:cubicBezTo>
                  <a:cubicBezTo>
                    <a:pt x="473" y="2563"/>
                    <a:pt x="84" y="2370"/>
                    <a:pt x="11" y="2370"/>
                  </a:cubicBezTo>
                  <a:cubicBezTo>
                    <a:pt x="6" y="2370"/>
                    <a:pt x="2" y="2371"/>
                    <a:pt x="0" y="2373"/>
                  </a:cubicBezTo>
                  <a:cubicBezTo>
                    <a:pt x="91" y="2434"/>
                    <a:pt x="183" y="2494"/>
                    <a:pt x="274" y="2525"/>
                  </a:cubicBezTo>
                  <a:cubicBezTo>
                    <a:pt x="547" y="2677"/>
                    <a:pt x="821" y="2768"/>
                    <a:pt x="1125" y="2829"/>
                  </a:cubicBezTo>
                  <a:cubicBezTo>
                    <a:pt x="1541" y="2931"/>
                    <a:pt x="1962" y="2981"/>
                    <a:pt x="2378" y="2981"/>
                  </a:cubicBezTo>
                  <a:cubicBezTo>
                    <a:pt x="3936" y="2981"/>
                    <a:pt x="5430" y="2283"/>
                    <a:pt x="6414" y="1035"/>
                  </a:cubicBezTo>
                  <a:cubicBezTo>
                    <a:pt x="6596" y="792"/>
                    <a:pt x="6778" y="549"/>
                    <a:pt x="6900" y="306"/>
                  </a:cubicBezTo>
                  <a:cubicBezTo>
                    <a:pt x="6961" y="184"/>
                    <a:pt x="7022" y="93"/>
                    <a:pt x="7022" y="2"/>
                  </a:cubicBezTo>
                  <a:cubicBezTo>
                    <a:pt x="7021" y="1"/>
                    <a:pt x="7019" y="0"/>
                    <a:pt x="701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4" name="Google Shape;2442;p49"/>
            <p:cNvSpPr/>
            <p:nvPr/>
          </p:nvSpPr>
          <p:spPr>
            <a:xfrm>
              <a:off x="2795900" y="2162925"/>
              <a:ext cx="34225" cy="196075"/>
            </a:xfrm>
            <a:custGeom>
              <a:avLst/>
              <a:gdLst/>
              <a:ahLst/>
              <a:cxnLst/>
              <a:rect l="l" t="t" r="r" b="b"/>
              <a:pathLst>
                <a:path w="1369" h="7843" extrusionOk="0">
                  <a:moveTo>
                    <a:pt x="1" y="1"/>
                  </a:moveTo>
                  <a:lnTo>
                    <a:pt x="1" y="1"/>
                  </a:lnTo>
                  <a:cubicBezTo>
                    <a:pt x="62" y="396"/>
                    <a:pt x="153" y="761"/>
                    <a:pt x="244" y="1156"/>
                  </a:cubicBezTo>
                  <a:cubicBezTo>
                    <a:pt x="426" y="1855"/>
                    <a:pt x="639" y="2828"/>
                    <a:pt x="822" y="3892"/>
                  </a:cubicBezTo>
                  <a:cubicBezTo>
                    <a:pt x="1004" y="4986"/>
                    <a:pt x="1126" y="5989"/>
                    <a:pt x="1186" y="6688"/>
                  </a:cubicBezTo>
                  <a:cubicBezTo>
                    <a:pt x="1186" y="7083"/>
                    <a:pt x="1217" y="7478"/>
                    <a:pt x="1308" y="7843"/>
                  </a:cubicBezTo>
                  <a:cubicBezTo>
                    <a:pt x="1338" y="7478"/>
                    <a:pt x="1369" y="7083"/>
                    <a:pt x="1338" y="6688"/>
                  </a:cubicBezTo>
                  <a:cubicBezTo>
                    <a:pt x="1278" y="5746"/>
                    <a:pt x="1186" y="4803"/>
                    <a:pt x="1034" y="3861"/>
                  </a:cubicBezTo>
                  <a:cubicBezTo>
                    <a:pt x="882" y="2919"/>
                    <a:pt x="670" y="2007"/>
                    <a:pt x="396" y="1095"/>
                  </a:cubicBezTo>
                  <a:cubicBezTo>
                    <a:pt x="305" y="730"/>
                    <a:pt x="183" y="366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5" name="Google Shape;2443;p49"/>
            <p:cNvSpPr/>
            <p:nvPr/>
          </p:nvSpPr>
          <p:spPr>
            <a:xfrm>
              <a:off x="2479025" y="2533750"/>
              <a:ext cx="166450" cy="82325"/>
            </a:xfrm>
            <a:custGeom>
              <a:avLst/>
              <a:gdLst/>
              <a:ahLst/>
              <a:cxnLst/>
              <a:rect l="l" t="t" r="r" b="b"/>
              <a:pathLst>
                <a:path w="6658" h="3293" extrusionOk="0">
                  <a:moveTo>
                    <a:pt x="6627" y="1"/>
                  </a:moveTo>
                  <a:cubicBezTo>
                    <a:pt x="6019" y="1095"/>
                    <a:pt x="4864" y="1764"/>
                    <a:pt x="3648" y="2098"/>
                  </a:cubicBezTo>
                  <a:cubicBezTo>
                    <a:pt x="3174" y="2217"/>
                    <a:pt x="2690" y="2275"/>
                    <a:pt x="2207" y="2275"/>
                  </a:cubicBezTo>
                  <a:cubicBezTo>
                    <a:pt x="1454" y="2275"/>
                    <a:pt x="705" y="2133"/>
                    <a:pt x="1" y="1855"/>
                  </a:cubicBezTo>
                  <a:lnTo>
                    <a:pt x="1" y="1855"/>
                  </a:lnTo>
                  <a:cubicBezTo>
                    <a:pt x="729" y="2777"/>
                    <a:pt x="1825" y="3293"/>
                    <a:pt x="2950" y="3293"/>
                  </a:cubicBezTo>
                  <a:cubicBezTo>
                    <a:pt x="3233" y="3293"/>
                    <a:pt x="3519" y="3260"/>
                    <a:pt x="3800" y="3193"/>
                  </a:cubicBezTo>
                  <a:cubicBezTo>
                    <a:pt x="5259" y="2767"/>
                    <a:pt x="6354" y="1551"/>
                    <a:pt x="6658" y="62"/>
                  </a:cubicBezTo>
                  <a:lnTo>
                    <a:pt x="66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6" name="Google Shape;2444;p49"/>
            <p:cNvSpPr/>
            <p:nvPr/>
          </p:nvSpPr>
          <p:spPr>
            <a:xfrm>
              <a:off x="3510200" y="1850625"/>
              <a:ext cx="101850" cy="174800"/>
            </a:xfrm>
            <a:custGeom>
              <a:avLst/>
              <a:gdLst/>
              <a:ahLst/>
              <a:cxnLst/>
              <a:rect l="l" t="t" r="r" b="b"/>
              <a:pathLst>
                <a:path w="4074" h="6992" extrusionOk="0">
                  <a:moveTo>
                    <a:pt x="2098" y="0"/>
                  </a:moveTo>
                  <a:lnTo>
                    <a:pt x="122" y="1611"/>
                  </a:lnTo>
                  <a:cubicBezTo>
                    <a:pt x="122" y="1611"/>
                    <a:pt x="153" y="3344"/>
                    <a:pt x="1" y="3496"/>
                  </a:cubicBezTo>
                  <a:lnTo>
                    <a:pt x="2858" y="6991"/>
                  </a:lnTo>
                  <a:lnTo>
                    <a:pt x="4074" y="2645"/>
                  </a:lnTo>
                  <a:lnTo>
                    <a:pt x="2098" y="0"/>
                  </a:lnTo>
                  <a:close/>
                </a:path>
              </a:pathLst>
            </a:custGeom>
            <a:solidFill>
              <a:srgbClr val="D089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7" name="Google Shape;2445;p49"/>
            <p:cNvSpPr/>
            <p:nvPr/>
          </p:nvSpPr>
          <p:spPr>
            <a:xfrm>
              <a:off x="3048200" y="1934200"/>
              <a:ext cx="532700" cy="427675"/>
            </a:xfrm>
            <a:custGeom>
              <a:avLst/>
              <a:gdLst/>
              <a:ahLst/>
              <a:cxnLst/>
              <a:rect l="l" t="t" r="r" b="b"/>
              <a:pathLst>
                <a:path w="21308" h="17107" extrusionOk="0">
                  <a:moveTo>
                    <a:pt x="18633" y="1"/>
                  </a:moveTo>
                  <a:lnTo>
                    <a:pt x="9697" y="9788"/>
                  </a:lnTo>
                  <a:lnTo>
                    <a:pt x="1854" y="9667"/>
                  </a:lnTo>
                  <a:lnTo>
                    <a:pt x="0" y="17083"/>
                  </a:lnTo>
                  <a:cubicBezTo>
                    <a:pt x="0" y="17083"/>
                    <a:pt x="1269" y="17106"/>
                    <a:pt x="3054" y="17106"/>
                  </a:cubicBezTo>
                  <a:cubicBezTo>
                    <a:pt x="7069" y="17106"/>
                    <a:pt x="13695" y="16990"/>
                    <a:pt x="14347" y="16232"/>
                  </a:cubicBezTo>
                  <a:cubicBezTo>
                    <a:pt x="15289" y="15138"/>
                    <a:pt x="21308" y="3648"/>
                    <a:pt x="21308" y="3648"/>
                  </a:cubicBezTo>
                  <a:lnTo>
                    <a:pt x="18633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8" name="Google Shape;2446;p49"/>
            <p:cNvSpPr/>
            <p:nvPr/>
          </p:nvSpPr>
          <p:spPr>
            <a:xfrm>
              <a:off x="2697875" y="1642400"/>
              <a:ext cx="1026650" cy="1433800"/>
            </a:xfrm>
            <a:custGeom>
              <a:avLst/>
              <a:gdLst/>
              <a:ahLst/>
              <a:cxnLst/>
              <a:rect l="l" t="t" r="r" b="b"/>
              <a:pathLst>
                <a:path w="41066" h="57352" extrusionOk="0">
                  <a:moveTo>
                    <a:pt x="34135" y="1"/>
                  </a:moveTo>
                  <a:lnTo>
                    <a:pt x="32403" y="275"/>
                  </a:lnTo>
                  <a:cubicBezTo>
                    <a:pt x="20153" y="2767"/>
                    <a:pt x="9849" y="11035"/>
                    <a:pt x="4773" y="22463"/>
                  </a:cubicBezTo>
                  <a:cubicBezTo>
                    <a:pt x="1" y="32950"/>
                    <a:pt x="1034" y="42585"/>
                    <a:pt x="3648" y="49880"/>
                  </a:cubicBezTo>
                  <a:lnTo>
                    <a:pt x="5472" y="49607"/>
                  </a:lnTo>
                  <a:lnTo>
                    <a:pt x="19819" y="47327"/>
                  </a:lnTo>
                  <a:lnTo>
                    <a:pt x="19728" y="47448"/>
                  </a:lnTo>
                  <a:cubicBezTo>
                    <a:pt x="16716" y="51683"/>
                    <a:pt x="19867" y="57351"/>
                    <a:pt x="24785" y="57351"/>
                  </a:cubicBezTo>
                  <a:cubicBezTo>
                    <a:pt x="25128" y="57351"/>
                    <a:pt x="25479" y="57324"/>
                    <a:pt x="25837" y="57266"/>
                  </a:cubicBezTo>
                  <a:cubicBezTo>
                    <a:pt x="31308" y="56354"/>
                    <a:pt x="32980" y="49303"/>
                    <a:pt x="28512" y="46020"/>
                  </a:cubicBezTo>
                  <a:lnTo>
                    <a:pt x="28421" y="45959"/>
                  </a:lnTo>
                  <a:lnTo>
                    <a:pt x="28816" y="45898"/>
                  </a:lnTo>
                  <a:lnTo>
                    <a:pt x="41065" y="43983"/>
                  </a:lnTo>
                  <a:lnTo>
                    <a:pt x="38269" y="26324"/>
                  </a:lnTo>
                  <a:lnTo>
                    <a:pt x="38208" y="26384"/>
                  </a:lnTo>
                  <a:cubicBezTo>
                    <a:pt x="37266" y="27722"/>
                    <a:pt x="35807" y="28603"/>
                    <a:pt x="34226" y="28877"/>
                  </a:cubicBezTo>
                  <a:cubicBezTo>
                    <a:pt x="33906" y="28925"/>
                    <a:pt x="33587" y="28949"/>
                    <a:pt x="33272" y="28949"/>
                  </a:cubicBezTo>
                  <a:cubicBezTo>
                    <a:pt x="30240" y="28949"/>
                    <a:pt x="27552" y="26763"/>
                    <a:pt x="27083" y="23679"/>
                  </a:cubicBezTo>
                  <a:cubicBezTo>
                    <a:pt x="26536" y="20275"/>
                    <a:pt x="28877" y="17083"/>
                    <a:pt x="32281" y="16536"/>
                  </a:cubicBezTo>
                  <a:lnTo>
                    <a:pt x="32251" y="16536"/>
                  </a:lnTo>
                  <a:cubicBezTo>
                    <a:pt x="32568" y="16487"/>
                    <a:pt x="32889" y="16463"/>
                    <a:pt x="33208" y="16463"/>
                  </a:cubicBezTo>
                  <a:cubicBezTo>
                    <a:pt x="34478" y="16463"/>
                    <a:pt x="35735" y="16847"/>
                    <a:pt x="36780" y="17600"/>
                  </a:cubicBezTo>
                  <a:lnTo>
                    <a:pt x="36932" y="17691"/>
                  </a:lnTo>
                  <a:lnTo>
                    <a:pt x="34135" y="1"/>
                  </a:lnTo>
                  <a:close/>
                </a:path>
              </a:pathLst>
            </a:custGeom>
            <a:solidFill>
              <a:srgbClr val="899B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9" name="Google Shape;2447;p49"/>
            <p:cNvSpPr/>
            <p:nvPr/>
          </p:nvSpPr>
          <p:spPr>
            <a:xfrm>
              <a:off x="2730550" y="1640900"/>
              <a:ext cx="996250" cy="1434125"/>
            </a:xfrm>
            <a:custGeom>
              <a:avLst/>
              <a:gdLst/>
              <a:ahLst/>
              <a:cxnLst/>
              <a:rect l="l" t="t" r="r" b="b"/>
              <a:pathLst>
                <a:path w="39850" h="57365" extrusionOk="0">
                  <a:moveTo>
                    <a:pt x="30944" y="16596"/>
                  </a:moveTo>
                  <a:lnTo>
                    <a:pt x="30518" y="16687"/>
                  </a:lnTo>
                  <a:cubicBezTo>
                    <a:pt x="30440" y="16719"/>
                    <a:pt x="30353" y="16742"/>
                    <a:pt x="30267" y="16765"/>
                  </a:cubicBezTo>
                  <a:lnTo>
                    <a:pt x="30267" y="16765"/>
                  </a:lnTo>
                  <a:cubicBezTo>
                    <a:pt x="30348" y="16747"/>
                    <a:pt x="30430" y="16733"/>
                    <a:pt x="30518" y="16718"/>
                  </a:cubicBezTo>
                  <a:lnTo>
                    <a:pt x="30944" y="16596"/>
                  </a:lnTo>
                  <a:close/>
                  <a:moveTo>
                    <a:pt x="32828" y="0"/>
                  </a:moveTo>
                  <a:cubicBezTo>
                    <a:pt x="30731" y="274"/>
                    <a:pt x="28634" y="760"/>
                    <a:pt x="26628" y="1459"/>
                  </a:cubicBezTo>
                  <a:cubicBezTo>
                    <a:pt x="21977" y="2979"/>
                    <a:pt x="17630" y="5380"/>
                    <a:pt x="13861" y="8572"/>
                  </a:cubicBezTo>
                  <a:lnTo>
                    <a:pt x="12342" y="9879"/>
                  </a:lnTo>
                  <a:cubicBezTo>
                    <a:pt x="11855" y="10365"/>
                    <a:pt x="11399" y="10851"/>
                    <a:pt x="10913" y="11338"/>
                  </a:cubicBezTo>
                  <a:cubicBezTo>
                    <a:pt x="10670" y="11611"/>
                    <a:pt x="10427" y="11824"/>
                    <a:pt x="10183" y="12098"/>
                  </a:cubicBezTo>
                  <a:lnTo>
                    <a:pt x="9515" y="12888"/>
                  </a:lnTo>
                  <a:cubicBezTo>
                    <a:pt x="9302" y="13161"/>
                    <a:pt x="9059" y="13435"/>
                    <a:pt x="8846" y="13678"/>
                  </a:cubicBezTo>
                  <a:cubicBezTo>
                    <a:pt x="8603" y="13952"/>
                    <a:pt x="8390" y="14225"/>
                    <a:pt x="8177" y="14529"/>
                  </a:cubicBezTo>
                  <a:lnTo>
                    <a:pt x="6931" y="16262"/>
                  </a:lnTo>
                  <a:lnTo>
                    <a:pt x="6597" y="16687"/>
                  </a:lnTo>
                  <a:lnTo>
                    <a:pt x="6323" y="17143"/>
                  </a:lnTo>
                  <a:lnTo>
                    <a:pt x="5746" y="18086"/>
                  </a:lnTo>
                  <a:lnTo>
                    <a:pt x="5199" y="19028"/>
                  </a:lnTo>
                  <a:cubicBezTo>
                    <a:pt x="5107" y="19180"/>
                    <a:pt x="4986" y="19332"/>
                    <a:pt x="4895" y="19484"/>
                  </a:cubicBezTo>
                  <a:lnTo>
                    <a:pt x="4651" y="20000"/>
                  </a:lnTo>
                  <a:lnTo>
                    <a:pt x="3648" y="21976"/>
                  </a:lnTo>
                  <a:cubicBezTo>
                    <a:pt x="2311" y="24742"/>
                    <a:pt x="1338" y="27630"/>
                    <a:pt x="730" y="30639"/>
                  </a:cubicBezTo>
                  <a:lnTo>
                    <a:pt x="518" y="31794"/>
                  </a:lnTo>
                  <a:cubicBezTo>
                    <a:pt x="426" y="32189"/>
                    <a:pt x="396" y="32584"/>
                    <a:pt x="335" y="32979"/>
                  </a:cubicBezTo>
                  <a:cubicBezTo>
                    <a:pt x="214" y="33770"/>
                    <a:pt x="183" y="34560"/>
                    <a:pt x="92" y="35350"/>
                  </a:cubicBezTo>
                  <a:cubicBezTo>
                    <a:pt x="1" y="36961"/>
                    <a:pt x="31" y="38572"/>
                    <a:pt x="153" y="40214"/>
                  </a:cubicBezTo>
                  <a:cubicBezTo>
                    <a:pt x="426" y="43527"/>
                    <a:pt x="1126" y="46779"/>
                    <a:pt x="2220" y="49910"/>
                  </a:cubicBezTo>
                  <a:lnTo>
                    <a:pt x="2250" y="50001"/>
                  </a:lnTo>
                  <a:lnTo>
                    <a:pt x="2341" y="50001"/>
                  </a:lnTo>
                  <a:lnTo>
                    <a:pt x="8025" y="49089"/>
                  </a:lnTo>
                  <a:lnTo>
                    <a:pt x="18257" y="47483"/>
                  </a:lnTo>
                  <a:lnTo>
                    <a:pt x="18257" y="47483"/>
                  </a:lnTo>
                  <a:cubicBezTo>
                    <a:pt x="17552" y="48511"/>
                    <a:pt x="17174" y="49744"/>
                    <a:pt x="17174" y="51004"/>
                  </a:cubicBezTo>
                  <a:cubicBezTo>
                    <a:pt x="17174" y="51642"/>
                    <a:pt x="17266" y="52311"/>
                    <a:pt x="17448" y="52919"/>
                  </a:cubicBezTo>
                  <a:cubicBezTo>
                    <a:pt x="17539" y="53223"/>
                    <a:pt x="17661" y="53527"/>
                    <a:pt x="17813" y="53831"/>
                  </a:cubicBezTo>
                  <a:cubicBezTo>
                    <a:pt x="17965" y="54135"/>
                    <a:pt x="18117" y="54408"/>
                    <a:pt x="18299" y="54682"/>
                  </a:cubicBezTo>
                  <a:cubicBezTo>
                    <a:pt x="19059" y="55715"/>
                    <a:pt x="20092" y="56536"/>
                    <a:pt x="21308" y="56992"/>
                  </a:cubicBezTo>
                  <a:cubicBezTo>
                    <a:pt x="21916" y="57205"/>
                    <a:pt x="22524" y="57326"/>
                    <a:pt x="23162" y="57357"/>
                  </a:cubicBezTo>
                  <a:cubicBezTo>
                    <a:pt x="23269" y="57362"/>
                    <a:pt x="23375" y="57364"/>
                    <a:pt x="23481" y="57364"/>
                  </a:cubicBezTo>
                  <a:cubicBezTo>
                    <a:pt x="24013" y="57364"/>
                    <a:pt x="24540" y="57301"/>
                    <a:pt x="25047" y="57174"/>
                  </a:cubicBezTo>
                  <a:cubicBezTo>
                    <a:pt x="25655" y="57022"/>
                    <a:pt x="26232" y="56779"/>
                    <a:pt x="26749" y="56475"/>
                  </a:cubicBezTo>
                  <a:cubicBezTo>
                    <a:pt x="27813" y="55837"/>
                    <a:pt x="28664" y="54895"/>
                    <a:pt x="29211" y="53800"/>
                  </a:cubicBezTo>
                  <a:cubicBezTo>
                    <a:pt x="29454" y="53253"/>
                    <a:pt x="29637" y="52645"/>
                    <a:pt x="29758" y="52068"/>
                  </a:cubicBezTo>
                  <a:cubicBezTo>
                    <a:pt x="29849" y="51460"/>
                    <a:pt x="29849" y="50882"/>
                    <a:pt x="29789" y="50274"/>
                  </a:cubicBezTo>
                  <a:cubicBezTo>
                    <a:pt x="29728" y="49697"/>
                    <a:pt x="29576" y="49119"/>
                    <a:pt x="29333" y="48572"/>
                  </a:cubicBezTo>
                  <a:cubicBezTo>
                    <a:pt x="28904" y="47571"/>
                    <a:pt x="28205" y="46704"/>
                    <a:pt x="27313" y="46048"/>
                  </a:cubicBezTo>
                  <a:lnTo>
                    <a:pt x="27313" y="46048"/>
                  </a:lnTo>
                  <a:lnTo>
                    <a:pt x="39758" y="44074"/>
                  </a:lnTo>
                  <a:lnTo>
                    <a:pt x="39850" y="44074"/>
                  </a:lnTo>
                  <a:lnTo>
                    <a:pt x="39850" y="43983"/>
                  </a:lnTo>
                  <a:cubicBezTo>
                    <a:pt x="38816" y="37478"/>
                    <a:pt x="37874" y="31520"/>
                    <a:pt x="37053" y="26323"/>
                  </a:cubicBezTo>
                  <a:lnTo>
                    <a:pt x="37023" y="26171"/>
                  </a:lnTo>
                  <a:lnTo>
                    <a:pt x="36932" y="26292"/>
                  </a:lnTo>
                  <a:cubicBezTo>
                    <a:pt x="36385" y="27052"/>
                    <a:pt x="35685" y="27691"/>
                    <a:pt x="34895" y="28146"/>
                  </a:cubicBezTo>
                  <a:cubicBezTo>
                    <a:pt x="34135" y="28572"/>
                    <a:pt x="33284" y="28846"/>
                    <a:pt x="32403" y="28906"/>
                  </a:cubicBezTo>
                  <a:cubicBezTo>
                    <a:pt x="32246" y="28918"/>
                    <a:pt x="32090" y="28923"/>
                    <a:pt x="31936" y="28923"/>
                  </a:cubicBezTo>
                  <a:cubicBezTo>
                    <a:pt x="27968" y="28923"/>
                    <a:pt x="24962" y="25228"/>
                    <a:pt x="25898" y="21307"/>
                  </a:cubicBezTo>
                  <a:cubicBezTo>
                    <a:pt x="25959" y="21064"/>
                    <a:pt x="26020" y="20791"/>
                    <a:pt x="26141" y="20548"/>
                  </a:cubicBezTo>
                  <a:cubicBezTo>
                    <a:pt x="26719" y="19028"/>
                    <a:pt x="27874" y="17782"/>
                    <a:pt x="29363" y="17113"/>
                  </a:cubicBezTo>
                  <a:lnTo>
                    <a:pt x="29698" y="16961"/>
                  </a:lnTo>
                  <a:cubicBezTo>
                    <a:pt x="29819" y="16900"/>
                    <a:pt x="29941" y="16870"/>
                    <a:pt x="30032" y="16839"/>
                  </a:cubicBezTo>
                  <a:cubicBezTo>
                    <a:pt x="30105" y="16810"/>
                    <a:pt x="30186" y="16788"/>
                    <a:pt x="30267" y="16765"/>
                  </a:cubicBezTo>
                  <a:lnTo>
                    <a:pt x="30267" y="16765"/>
                  </a:lnTo>
                  <a:cubicBezTo>
                    <a:pt x="30181" y="16785"/>
                    <a:pt x="30095" y="16808"/>
                    <a:pt x="30001" y="16839"/>
                  </a:cubicBezTo>
                  <a:cubicBezTo>
                    <a:pt x="29910" y="16870"/>
                    <a:pt x="29789" y="16900"/>
                    <a:pt x="29667" y="16961"/>
                  </a:cubicBezTo>
                  <a:lnTo>
                    <a:pt x="29333" y="17113"/>
                  </a:lnTo>
                  <a:cubicBezTo>
                    <a:pt x="28694" y="17386"/>
                    <a:pt x="28117" y="17782"/>
                    <a:pt x="27600" y="18238"/>
                  </a:cubicBezTo>
                  <a:cubicBezTo>
                    <a:pt x="26932" y="18906"/>
                    <a:pt x="26384" y="19697"/>
                    <a:pt x="26050" y="20548"/>
                  </a:cubicBezTo>
                  <a:cubicBezTo>
                    <a:pt x="25959" y="20821"/>
                    <a:pt x="25868" y="21064"/>
                    <a:pt x="25807" y="21307"/>
                  </a:cubicBezTo>
                  <a:cubicBezTo>
                    <a:pt x="25746" y="21611"/>
                    <a:pt x="25685" y="21885"/>
                    <a:pt x="25655" y="22159"/>
                  </a:cubicBezTo>
                  <a:cubicBezTo>
                    <a:pt x="25594" y="22797"/>
                    <a:pt x="25624" y="23405"/>
                    <a:pt x="25746" y="24013"/>
                  </a:cubicBezTo>
                  <a:cubicBezTo>
                    <a:pt x="26352" y="26982"/>
                    <a:pt x="28954" y="29077"/>
                    <a:pt x="31918" y="29077"/>
                  </a:cubicBezTo>
                  <a:cubicBezTo>
                    <a:pt x="32078" y="29077"/>
                    <a:pt x="32240" y="29071"/>
                    <a:pt x="32403" y="29058"/>
                  </a:cubicBezTo>
                  <a:cubicBezTo>
                    <a:pt x="33284" y="28998"/>
                    <a:pt x="34166" y="28754"/>
                    <a:pt x="34926" y="28298"/>
                  </a:cubicBezTo>
                  <a:cubicBezTo>
                    <a:pt x="35728" y="27869"/>
                    <a:pt x="36395" y="27250"/>
                    <a:pt x="36927" y="26544"/>
                  </a:cubicBezTo>
                  <a:lnTo>
                    <a:pt x="36927" y="26544"/>
                  </a:lnTo>
                  <a:cubicBezTo>
                    <a:pt x="37738" y="31683"/>
                    <a:pt x="38667" y="37530"/>
                    <a:pt x="39656" y="43968"/>
                  </a:cubicBezTo>
                  <a:lnTo>
                    <a:pt x="39656" y="43968"/>
                  </a:lnTo>
                  <a:lnTo>
                    <a:pt x="27169" y="45945"/>
                  </a:lnTo>
                  <a:lnTo>
                    <a:pt x="27169" y="45945"/>
                  </a:lnTo>
                  <a:cubicBezTo>
                    <a:pt x="27161" y="45939"/>
                    <a:pt x="27152" y="45934"/>
                    <a:pt x="27144" y="45928"/>
                  </a:cubicBezTo>
                  <a:lnTo>
                    <a:pt x="27140" y="45949"/>
                  </a:lnTo>
                  <a:lnTo>
                    <a:pt x="27140" y="45949"/>
                  </a:lnTo>
                  <a:lnTo>
                    <a:pt x="27083" y="45958"/>
                  </a:lnTo>
                  <a:lnTo>
                    <a:pt x="26871" y="45989"/>
                  </a:lnTo>
                  <a:lnTo>
                    <a:pt x="27053" y="46110"/>
                  </a:lnTo>
                  <a:cubicBezTo>
                    <a:pt x="27995" y="46779"/>
                    <a:pt x="28694" y="47660"/>
                    <a:pt x="29150" y="48694"/>
                  </a:cubicBezTo>
                  <a:cubicBezTo>
                    <a:pt x="29394" y="49241"/>
                    <a:pt x="29546" y="49788"/>
                    <a:pt x="29606" y="50366"/>
                  </a:cubicBezTo>
                  <a:cubicBezTo>
                    <a:pt x="29667" y="50943"/>
                    <a:pt x="29667" y="51521"/>
                    <a:pt x="29576" y="52098"/>
                  </a:cubicBezTo>
                  <a:cubicBezTo>
                    <a:pt x="29150" y="54499"/>
                    <a:pt x="27387" y="56445"/>
                    <a:pt x="25017" y="57053"/>
                  </a:cubicBezTo>
                  <a:cubicBezTo>
                    <a:pt x="24510" y="57179"/>
                    <a:pt x="24003" y="57243"/>
                    <a:pt x="23497" y="57243"/>
                  </a:cubicBezTo>
                  <a:cubicBezTo>
                    <a:pt x="23395" y="57243"/>
                    <a:pt x="23294" y="57240"/>
                    <a:pt x="23193" y="57235"/>
                  </a:cubicBezTo>
                  <a:cubicBezTo>
                    <a:pt x="22585" y="57205"/>
                    <a:pt x="21977" y="57053"/>
                    <a:pt x="21399" y="56840"/>
                  </a:cubicBezTo>
                  <a:cubicBezTo>
                    <a:pt x="20214" y="56414"/>
                    <a:pt x="19181" y="55624"/>
                    <a:pt x="18481" y="54591"/>
                  </a:cubicBezTo>
                  <a:cubicBezTo>
                    <a:pt x="18299" y="54347"/>
                    <a:pt x="18147" y="54074"/>
                    <a:pt x="17995" y="53800"/>
                  </a:cubicBezTo>
                  <a:cubicBezTo>
                    <a:pt x="17874" y="53527"/>
                    <a:pt x="17752" y="53223"/>
                    <a:pt x="17661" y="52919"/>
                  </a:cubicBezTo>
                  <a:cubicBezTo>
                    <a:pt x="17448" y="52311"/>
                    <a:pt x="17357" y="51673"/>
                    <a:pt x="17357" y="51034"/>
                  </a:cubicBezTo>
                  <a:cubicBezTo>
                    <a:pt x="17387" y="49758"/>
                    <a:pt x="17782" y="48481"/>
                    <a:pt x="18573" y="47448"/>
                  </a:cubicBezTo>
                  <a:lnTo>
                    <a:pt x="18694" y="47265"/>
                  </a:lnTo>
                  <a:lnTo>
                    <a:pt x="18481" y="47296"/>
                  </a:lnTo>
                  <a:lnTo>
                    <a:pt x="18398" y="47309"/>
                  </a:lnTo>
                  <a:lnTo>
                    <a:pt x="18398" y="47309"/>
                  </a:lnTo>
                  <a:lnTo>
                    <a:pt x="18390" y="47296"/>
                  </a:lnTo>
                  <a:cubicBezTo>
                    <a:pt x="18386" y="47301"/>
                    <a:pt x="18382" y="47306"/>
                    <a:pt x="18379" y="47312"/>
                  </a:cubicBezTo>
                  <a:lnTo>
                    <a:pt x="18379" y="47312"/>
                  </a:lnTo>
                  <a:lnTo>
                    <a:pt x="7995" y="48907"/>
                  </a:lnTo>
                  <a:lnTo>
                    <a:pt x="2375" y="49803"/>
                  </a:lnTo>
                  <a:lnTo>
                    <a:pt x="2375" y="49803"/>
                  </a:lnTo>
                  <a:cubicBezTo>
                    <a:pt x="1297" y="46726"/>
                    <a:pt x="607" y="43500"/>
                    <a:pt x="335" y="40214"/>
                  </a:cubicBezTo>
                  <a:cubicBezTo>
                    <a:pt x="214" y="38603"/>
                    <a:pt x="183" y="36992"/>
                    <a:pt x="274" y="35411"/>
                  </a:cubicBezTo>
                  <a:cubicBezTo>
                    <a:pt x="366" y="34621"/>
                    <a:pt x="396" y="33800"/>
                    <a:pt x="518" y="33040"/>
                  </a:cubicBezTo>
                  <a:cubicBezTo>
                    <a:pt x="578" y="32645"/>
                    <a:pt x="609" y="32250"/>
                    <a:pt x="670" y="31855"/>
                  </a:cubicBezTo>
                  <a:lnTo>
                    <a:pt x="913" y="30730"/>
                  </a:lnTo>
                  <a:cubicBezTo>
                    <a:pt x="1490" y="27721"/>
                    <a:pt x="2463" y="24803"/>
                    <a:pt x="3800" y="22037"/>
                  </a:cubicBezTo>
                  <a:lnTo>
                    <a:pt x="4803" y="20061"/>
                  </a:lnTo>
                  <a:lnTo>
                    <a:pt x="5047" y="19575"/>
                  </a:lnTo>
                  <a:cubicBezTo>
                    <a:pt x="5138" y="19423"/>
                    <a:pt x="5229" y="19271"/>
                    <a:pt x="5320" y="19089"/>
                  </a:cubicBezTo>
                  <a:cubicBezTo>
                    <a:pt x="5533" y="18785"/>
                    <a:pt x="5715" y="18481"/>
                    <a:pt x="5898" y="18177"/>
                  </a:cubicBezTo>
                  <a:lnTo>
                    <a:pt x="6475" y="17265"/>
                  </a:lnTo>
                  <a:lnTo>
                    <a:pt x="6749" y="16779"/>
                  </a:lnTo>
                  <a:lnTo>
                    <a:pt x="7083" y="16353"/>
                  </a:lnTo>
                  <a:lnTo>
                    <a:pt x="8299" y="14620"/>
                  </a:lnTo>
                  <a:cubicBezTo>
                    <a:pt x="8481" y="14317"/>
                    <a:pt x="8724" y="14073"/>
                    <a:pt x="8937" y="13800"/>
                  </a:cubicBezTo>
                  <a:lnTo>
                    <a:pt x="9606" y="13040"/>
                  </a:lnTo>
                  <a:lnTo>
                    <a:pt x="10275" y="12250"/>
                  </a:lnTo>
                  <a:cubicBezTo>
                    <a:pt x="10487" y="11976"/>
                    <a:pt x="10731" y="11733"/>
                    <a:pt x="10974" y="11490"/>
                  </a:cubicBezTo>
                  <a:cubicBezTo>
                    <a:pt x="11460" y="11003"/>
                    <a:pt x="11916" y="10517"/>
                    <a:pt x="12402" y="10031"/>
                  </a:cubicBezTo>
                  <a:lnTo>
                    <a:pt x="13922" y="8724"/>
                  </a:lnTo>
                  <a:cubicBezTo>
                    <a:pt x="15898" y="7082"/>
                    <a:pt x="17995" y="5654"/>
                    <a:pt x="20214" y="4408"/>
                  </a:cubicBezTo>
                  <a:cubicBezTo>
                    <a:pt x="22281" y="3283"/>
                    <a:pt x="24439" y="2371"/>
                    <a:pt x="26658" y="1611"/>
                  </a:cubicBezTo>
                  <a:cubicBezTo>
                    <a:pt x="28618" y="918"/>
                    <a:pt x="30668" y="433"/>
                    <a:pt x="32748" y="159"/>
                  </a:cubicBezTo>
                  <a:lnTo>
                    <a:pt x="32748" y="159"/>
                  </a:lnTo>
                  <a:cubicBezTo>
                    <a:pt x="34012" y="8106"/>
                    <a:pt x="34947" y="14049"/>
                    <a:pt x="35554" y="17692"/>
                  </a:cubicBezTo>
                  <a:lnTo>
                    <a:pt x="35554" y="17692"/>
                  </a:lnTo>
                  <a:cubicBezTo>
                    <a:pt x="34559" y="16980"/>
                    <a:pt x="33359" y="16565"/>
                    <a:pt x="32129" y="16535"/>
                  </a:cubicBezTo>
                  <a:cubicBezTo>
                    <a:pt x="31825" y="16535"/>
                    <a:pt x="31521" y="16535"/>
                    <a:pt x="31217" y="16566"/>
                  </a:cubicBezTo>
                  <a:lnTo>
                    <a:pt x="30913" y="16627"/>
                  </a:lnTo>
                  <a:lnTo>
                    <a:pt x="31217" y="16596"/>
                  </a:lnTo>
                  <a:cubicBezTo>
                    <a:pt x="31521" y="16566"/>
                    <a:pt x="31825" y="16566"/>
                    <a:pt x="32129" y="16566"/>
                  </a:cubicBezTo>
                  <a:cubicBezTo>
                    <a:pt x="33375" y="16627"/>
                    <a:pt x="34561" y="17052"/>
                    <a:pt x="35564" y="17782"/>
                  </a:cubicBezTo>
                  <a:lnTo>
                    <a:pt x="35655" y="17812"/>
                  </a:lnTo>
                  <a:lnTo>
                    <a:pt x="35655" y="17721"/>
                  </a:lnTo>
                  <a:cubicBezTo>
                    <a:pt x="35078" y="14043"/>
                    <a:pt x="34135" y="8055"/>
                    <a:pt x="32889" y="61"/>
                  </a:cubicBezTo>
                  <a:lnTo>
                    <a:pt x="32889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0" name="Google Shape;2448;p49"/>
            <p:cNvSpPr/>
            <p:nvPr/>
          </p:nvSpPr>
          <p:spPr>
            <a:xfrm>
              <a:off x="2741950" y="2644675"/>
              <a:ext cx="481800" cy="78150"/>
            </a:xfrm>
            <a:custGeom>
              <a:avLst/>
              <a:gdLst/>
              <a:ahLst/>
              <a:cxnLst/>
              <a:rect l="l" t="t" r="r" b="b"/>
              <a:pathLst>
                <a:path w="19272" h="3126" extrusionOk="0">
                  <a:moveTo>
                    <a:pt x="12344" y="1"/>
                  </a:moveTo>
                  <a:cubicBezTo>
                    <a:pt x="8188" y="1"/>
                    <a:pt x="4044" y="495"/>
                    <a:pt x="1" y="1491"/>
                  </a:cubicBezTo>
                  <a:cubicBezTo>
                    <a:pt x="92" y="1886"/>
                    <a:pt x="122" y="2281"/>
                    <a:pt x="122" y="2677"/>
                  </a:cubicBezTo>
                  <a:lnTo>
                    <a:pt x="183" y="2677"/>
                  </a:lnTo>
                  <a:cubicBezTo>
                    <a:pt x="1540" y="2912"/>
                    <a:pt x="2928" y="3125"/>
                    <a:pt x="4304" y="3125"/>
                  </a:cubicBezTo>
                  <a:cubicBezTo>
                    <a:pt x="5241" y="3125"/>
                    <a:pt x="6172" y="3026"/>
                    <a:pt x="7083" y="2768"/>
                  </a:cubicBezTo>
                  <a:cubicBezTo>
                    <a:pt x="7661" y="2616"/>
                    <a:pt x="8208" y="2403"/>
                    <a:pt x="8816" y="2251"/>
                  </a:cubicBezTo>
                  <a:cubicBezTo>
                    <a:pt x="9257" y="2198"/>
                    <a:pt x="9719" y="2166"/>
                    <a:pt x="10184" y="2166"/>
                  </a:cubicBezTo>
                  <a:cubicBezTo>
                    <a:pt x="10519" y="2166"/>
                    <a:pt x="10855" y="2182"/>
                    <a:pt x="11186" y="2221"/>
                  </a:cubicBezTo>
                  <a:cubicBezTo>
                    <a:pt x="11917" y="2316"/>
                    <a:pt x="12665" y="2361"/>
                    <a:pt x="13416" y="2361"/>
                  </a:cubicBezTo>
                  <a:cubicBezTo>
                    <a:pt x="14102" y="2361"/>
                    <a:pt x="14790" y="2324"/>
                    <a:pt x="15472" y="2251"/>
                  </a:cubicBezTo>
                  <a:cubicBezTo>
                    <a:pt x="16901" y="2099"/>
                    <a:pt x="18238" y="1461"/>
                    <a:pt x="19272" y="458"/>
                  </a:cubicBezTo>
                  <a:cubicBezTo>
                    <a:pt x="16969" y="154"/>
                    <a:pt x="14655" y="1"/>
                    <a:pt x="1234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1" name="Google Shape;2449;p49"/>
            <p:cNvSpPr/>
            <p:nvPr/>
          </p:nvSpPr>
          <p:spPr>
            <a:xfrm>
              <a:off x="3526200" y="1825150"/>
              <a:ext cx="104100" cy="156200"/>
            </a:xfrm>
            <a:custGeom>
              <a:avLst/>
              <a:gdLst/>
              <a:ahLst/>
              <a:cxnLst/>
              <a:rect l="l" t="t" r="r" b="b"/>
              <a:pathLst>
                <a:path w="4164" h="6248" extrusionOk="0">
                  <a:moveTo>
                    <a:pt x="2665" y="0"/>
                  </a:moveTo>
                  <a:cubicBezTo>
                    <a:pt x="2394" y="0"/>
                    <a:pt x="2126" y="70"/>
                    <a:pt x="1884" y="199"/>
                  </a:cubicBezTo>
                  <a:cubicBezTo>
                    <a:pt x="1549" y="381"/>
                    <a:pt x="334" y="807"/>
                    <a:pt x="334" y="1019"/>
                  </a:cubicBezTo>
                  <a:cubicBezTo>
                    <a:pt x="334" y="1019"/>
                    <a:pt x="334" y="1627"/>
                    <a:pt x="668" y="1658"/>
                  </a:cubicBezTo>
                  <a:lnTo>
                    <a:pt x="1154" y="1718"/>
                  </a:lnTo>
                  <a:cubicBezTo>
                    <a:pt x="1154" y="1718"/>
                    <a:pt x="60" y="2083"/>
                    <a:pt x="30" y="2357"/>
                  </a:cubicBezTo>
                  <a:cubicBezTo>
                    <a:pt x="0" y="2623"/>
                    <a:pt x="85" y="3118"/>
                    <a:pt x="536" y="3118"/>
                  </a:cubicBezTo>
                  <a:cubicBezTo>
                    <a:pt x="549" y="3118"/>
                    <a:pt x="563" y="3118"/>
                    <a:pt x="577" y="3117"/>
                  </a:cubicBezTo>
                  <a:lnTo>
                    <a:pt x="577" y="3117"/>
                  </a:lnTo>
                  <a:cubicBezTo>
                    <a:pt x="577" y="3117"/>
                    <a:pt x="242" y="3390"/>
                    <a:pt x="394" y="3633"/>
                  </a:cubicBezTo>
                  <a:cubicBezTo>
                    <a:pt x="504" y="3853"/>
                    <a:pt x="689" y="4098"/>
                    <a:pt x="948" y="4098"/>
                  </a:cubicBezTo>
                  <a:cubicBezTo>
                    <a:pt x="975" y="4098"/>
                    <a:pt x="1004" y="4095"/>
                    <a:pt x="1033" y="4089"/>
                  </a:cubicBezTo>
                  <a:cubicBezTo>
                    <a:pt x="1337" y="4029"/>
                    <a:pt x="1640" y="3968"/>
                    <a:pt x="1641" y="3968"/>
                  </a:cubicBezTo>
                  <a:lnTo>
                    <a:pt x="1641" y="3968"/>
                  </a:lnTo>
                  <a:cubicBezTo>
                    <a:pt x="1641" y="3968"/>
                    <a:pt x="1215" y="4181"/>
                    <a:pt x="1337" y="4363"/>
                  </a:cubicBezTo>
                  <a:cubicBezTo>
                    <a:pt x="1458" y="4545"/>
                    <a:pt x="1458" y="4788"/>
                    <a:pt x="1853" y="4880"/>
                  </a:cubicBezTo>
                  <a:cubicBezTo>
                    <a:pt x="2248" y="4971"/>
                    <a:pt x="3008" y="5184"/>
                    <a:pt x="3008" y="5184"/>
                  </a:cubicBezTo>
                  <a:lnTo>
                    <a:pt x="3191" y="6247"/>
                  </a:lnTo>
                  <a:cubicBezTo>
                    <a:pt x="3525" y="5943"/>
                    <a:pt x="3799" y="5579"/>
                    <a:pt x="4042" y="5214"/>
                  </a:cubicBezTo>
                  <a:cubicBezTo>
                    <a:pt x="4163" y="4910"/>
                    <a:pt x="4133" y="4545"/>
                    <a:pt x="3920" y="4272"/>
                  </a:cubicBezTo>
                  <a:lnTo>
                    <a:pt x="3738" y="4089"/>
                  </a:lnTo>
                  <a:cubicBezTo>
                    <a:pt x="3738" y="4089"/>
                    <a:pt x="4072" y="3056"/>
                    <a:pt x="3647" y="2600"/>
                  </a:cubicBezTo>
                  <a:cubicBezTo>
                    <a:pt x="3647" y="2600"/>
                    <a:pt x="4011" y="1597"/>
                    <a:pt x="3434" y="1202"/>
                  </a:cubicBezTo>
                  <a:cubicBezTo>
                    <a:pt x="3434" y="1202"/>
                    <a:pt x="3829" y="411"/>
                    <a:pt x="3373" y="168"/>
                  </a:cubicBezTo>
                  <a:cubicBezTo>
                    <a:pt x="3145" y="54"/>
                    <a:pt x="2904" y="0"/>
                    <a:pt x="2665" y="0"/>
                  </a:cubicBezTo>
                  <a:close/>
                </a:path>
              </a:pathLst>
            </a:custGeom>
            <a:solidFill>
              <a:srgbClr val="D089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2" name="Google Shape;2450;p49"/>
            <p:cNvSpPr/>
            <p:nvPr/>
          </p:nvSpPr>
          <p:spPr>
            <a:xfrm>
              <a:off x="3567950" y="1915775"/>
              <a:ext cx="52475" cy="12525"/>
            </a:xfrm>
            <a:custGeom>
              <a:avLst/>
              <a:gdLst/>
              <a:ahLst/>
              <a:cxnLst/>
              <a:rect l="l" t="t" r="r" b="b"/>
              <a:pathLst>
                <a:path w="2099" h="501" extrusionOk="0">
                  <a:moveTo>
                    <a:pt x="954" y="1"/>
                  </a:moveTo>
                  <a:cubicBezTo>
                    <a:pt x="728" y="1"/>
                    <a:pt x="501" y="60"/>
                    <a:pt x="275" y="160"/>
                  </a:cubicBezTo>
                  <a:cubicBezTo>
                    <a:pt x="183" y="191"/>
                    <a:pt x="62" y="282"/>
                    <a:pt x="1" y="373"/>
                  </a:cubicBezTo>
                  <a:cubicBezTo>
                    <a:pt x="92" y="312"/>
                    <a:pt x="183" y="282"/>
                    <a:pt x="305" y="221"/>
                  </a:cubicBezTo>
                  <a:cubicBezTo>
                    <a:pt x="507" y="145"/>
                    <a:pt x="720" y="106"/>
                    <a:pt x="935" y="106"/>
                  </a:cubicBezTo>
                  <a:cubicBezTo>
                    <a:pt x="1236" y="106"/>
                    <a:pt x="1541" y="183"/>
                    <a:pt x="1825" y="343"/>
                  </a:cubicBezTo>
                  <a:cubicBezTo>
                    <a:pt x="1983" y="422"/>
                    <a:pt x="2072" y="501"/>
                    <a:pt x="2093" y="501"/>
                  </a:cubicBezTo>
                  <a:cubicBezTo>
                    <a:pt x="2097" y="501"/>
                    <a:pt x="2098" y="499"/>
                    <a:pt x="2098" y="495"/>
                  </a:cubicBezTo>
                  <a:cubicBezTo>
                    <a:pt x="2098" y="495"/>
                    <a:pt x="2037" y="404"/>
                    <a:pt x="1855" y="282"/>
                  </a:cubicBezTo>
                  <a:cubicBezTo>
                    <a:pt x="1612" y="130"/>
                    <a:pt x="1369" y="39"/>
                    <a:pt x="1095" y="8"/>
                  </a:cubicBezTo>
                  <a:cubicBezTo>
                    <a:pt x="1048" y="3"/>
                    <a:pt x="1001" y="1"/>
                    <a:pt x="954" y="1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3" name="Google Shape;2451;p49"/>
            <p:cNvSpPr/>
            <p:nvPr/>
          </p:nvSpPr>
          <p:spPr>
            <a:xfrm>
              <a:off x="3542125" y="1886325"/>
              <a:ext cx="75250" cy="16000"/>
            </a:xfrm>
            <a:custGeom>
              <a:avLst/>
              <a:gdLst/>
              <a:ahLst/>
              <a:cxnLst/>
              <a:rect l="l" t="t" r="r" b="b"/>
              <a:pathLst>
                <a:path w="3010" h="640" extrusionOk="0">
                  <a:moveTo>
                    <a:pt x="2554" y="1"/>
                  </a:moveTo>
                  <a:cubicBezTo>
                    <a:pt x="2189" y="1"/>
                    <a:pt x="1794" y="1"/>
                    <a:pt x="1429" y="62"/>
                  </a:cubicBezTo>
                  <a:cubicBezTo>
                    <a:pt x="1064" y="153"/>
                    <a:pt x="730" y="244"/>
                    <a:pt x="365" y="426"/>
                  </a:cubicBezTo>
                  <a:cubicBezTo>
                    <a:pt x="244" y="487"/>
                    <a:pt x="122" y="548"/>
                    <a:pt x="1" y="639"/>
                  </a:cubicBezTo>
                  <a:cubicBezTo>
                    <a:pt x="487" y="426"/>
                    <a:pt x="973" y="275"/>
                    <a:pt x="1490" y="183"/>
                  </a:cubicBezTo>
                  <a:cubicBezTo>
                    <a:pt x="1855" y="115"/>
                    <a:pt x="2237" y="81"/>
                    <a:pt x="2623" y="81"/>
                  </a:cubicBezTo>
                  <a:cubicBezTo>
                    <a:pt x="2751" y="81"/>
                    <a:pt x="2881" y="85"/>
                    <a:pt x="3010" y="92"/>
                  </a:cubicBezTo>
                  <a:cubicBezTo>
                    <a:pt x="2858" y="62"/>
                    <a:pt x="2706" y="31"/>
                    <a:pt x="2554" y="1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4" name="Google Shape;2452;p49"/>
            <p:cNvSpPr/>
            <p:nvPr/>
          </p:nvSpPr>
          <p:spPr>
            <a:xfrm>
              <a:off x="3553525" y="1854150"/>
              <a:ext cx="58525" cy="14050"/>
            </a:xfrm>
            <a:custGeom>
              <a:avLst/>
              <a:gdLst/>
              <a:ahLst/>
              <a:cxnLst/>
              <a:rect l="l" t="t" r="r" b="b"/>
              <a:pathLst>
                <a:path w="2341" h="562" extrusionOk="0">
                  <a:moveTo>
                    <a:pt x="2031" y="0"/>
                  </a:moveTo>
                  <a:cubicBezTo>
                    <a:pt x="1729" y="0"/>
                    <a:pt x="1427" y="40"/>
                    <a:pt x="1125" y="133"/>
                  </a:cubicBezTo>
                  <a:cubicBezTo>
                    <a:pt x="730" y="194"/>
                    <a:pt x="365" y="346"/>
                    <a:pt x="0" y="558"/>
                  </a:cubicBezTo>
                  <a:cubicBezTo>
                    <a:pt x="0" y="560"/>
                    <a:pt x="3" y="561"/>
                    <a:pt x="7" y="561"/>
                  </a:cubicBezTo>
                  <a:cubicBezTo>
                    <a:pt x="68" y="561"/>
                    <a:pt x="559" y="366"/>
                    <a:pt x="1155" y="224"/>
                  </a:cubicBezTo>
                  <a:cubicBezTo>
                    <a:pt x="1794" y="72"/>
                    <a:pt x="2341" y="42"/>
                    <a:pt x="2311" y="11"/>
                  </a:cubicBezTo>
                  <a:cubicBezTo>
                    <a:pt x="2217" y="4"/>
                    <a:pt x="2124" y="0"/>
                    <a:pt x="2031" y="0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5" name="Google Shape;2453;p49"/>
            <p:cNvSpPr/>
            <p:nvPr/>
          </p:nvSpPr>
          <p:spPr>
            <a:xfrm>
              <a:off x="2913700" y="2418250"/>
              <a:ext cx="354900" cy="231050"/>
            </a:xfrm>
            <a:custGeom>
              <a:avLst/>
              <a:gdLst/>
              <a:ahLst/>
              <a:cxnLst/>
              <a:rect l="l" t="t" r="r" b="b"/>
              <a:pathLst>
                <a:path w="14196" h="9242" extrusionOk="0">
                  <a:moveTo>
                    <a:pt x="7234" y="1"/>
                  </a:moveTo>
                  <a:cubicBezTo>
                    <a:pt x="7234" y="1"/>
                    <a:pt x="4864" y="1521"/>
                    <a:pt x="4286" y="2220"/>
                  </a:cubicBezTo>
                  <a:cubicBezTo>
                    <a:pt x="3678" y="2888"/>
                    <a:pt x="1550" y="4773"/>
                    <a:pt x="1550" y="4773"/>
                  </a:cubicBezTo>
                  <a:lnTo>
                    <a:pt x="0" y="5229"/>
                  </a:lnTo>
                  <a:lnTo>
                    <a:pt x="791" y="9241"/>
                  </a:lnTo>
                  <a:cubicBezTo>
                    <a:pt x="791" y="9241"/>
                    <a:pt x="7812" y="9089"/>
                    <a:pt x="8633" y="8907"/>
                  </a:cubicBezTo>
                  <a:cubicBezTo>
                    <a:pt x="9423" y="8724"/>
                    <a:pt x="12432" y="8147"/>
                    <a:pt x="12645" y="7326"/>
                  </a:cubicBezTo>
                  <a:cubicBezTo>
                    <a:pt x="12645" y="7326"/>
                    <a:pt x="14195" y="7053"/>
                    <a:pt x="14013" y="6445"/>
                  </a:cubicBezTo>
                  <a:cubicBezTo>
                    <a:pt x="13874" y="6006"/>
                    <a:pt x="13349" y="5953"/>
                    <a:pt x="13105" y="5953"/>
                  </a:cubicBezTo>
                  <a:cubicBezTo>
                    <a:pt x="13028" y="5953"/>
                    <a:pt x="12979" y="5958"/>
                    <a:pt x="12979" y="5958"/>
                  </a:cubicBezTo>
                  <a:cubicBezTo>
                    <a:pt x="12979" y="5958"/>
                    <a:pt x="13739" y="5685"/>
                    <a:pt x="13739" y="5320"/>
                  </a:cubicBezTo>
                  <a:cubicBezTo>
                    <a:pt x="13709" y="4803"/>
                    <a:pt x="12918" y="4773"/>
                    <a:pt x="12918" y="4773"/>
                  </a:cubicBezTo>
                  <a:cubicBezTo>
                    <a:pt x="12918" y="4773"/>
                    <a:pt x="13040" y="4074"/>
                    <a:pt x="11915" y="4013"/>
                  </a:cubicBezTo>
                  <a:cubicBezTo>
                    <a:pt x="11915" y="4013"/>
                    <a:pt x="6505" y="3648"/>
                    <a:pt x="6110" y="3496"/>
                  </a:cubicBezTo>
                  <a:cubicBezTo>
                    <a:pt x="5684" y="3344"/>
                    <a:pt x="6110" y="2433"/>
                    <a:pt x="6110" y="2433"/>
                  </a:cubicBezTo>
                  <a:cubicBezTo>
                    <a:pt x="6566" y="1946"/>
                    <a:pt x="6991" y="1399"/>
                    <a:pt x="7386" y="852"/>
                  </a:cubicBezTo>
                  <a:cubicBezTo>
                    <a:pt x="7599" y="214"/>
                    <a:pt x="7234" y="1"/>
                    <a:pt x="7234" y="1"/>
                  </a:cubicBezTo>
                  <a:close/>
                </a:path>
              </a:pathLst>
            </a:custGeom>
            <a:solidFill>
              <a:srgbClr val="D089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6" name="Google Shape;2454;p49"/>
            <p:cNvSpPr/>
            <p:nvPr/>
          </p:nvSpPr>
          <p:spPr>
            <a:xfrm>
              <a:off x="3093800" y="2536800"/>
              <a:ext cx="142875" cy="11800"/>
            </a:xfrm>
            <a:custGeom>
              <a:avLst/>
              <a:gdLst/>
              <a:ahLst/>
              <a:cxnLst/>
              <a:rect l="l" t="t" r="r" b="b"/>
              <a:pathLst>
                <a:path w="5715" h="472" extrusionOk="0">
                  <a:moveTo>
                    <a:pt x="5714" y="1"/>
                  </a:moveTo>
                  <a:cubicBezTo>
                    <a:pt x="5410" y="1"/>
                    <a:pt x="5137" y="31"/>
                    <a:pt x="4863" y="92"/>
                  </a:cubicBezTo>
                  <a:cubicBezTo>
                    <a:pt x="4347" y="153"/>
                    <a:pt x="3648" y="244"/>
                    <a:pt x="2857" y="274"/>
                  </a:cubicBezTo>
                  <a:cubicBezTo>
                    <a:pt x="2394" y="310"/>
                    <a:pt x="1952" y="324"/>
                    <a:pt x="1568" y="324"/>
                  </a:cubicBezTo>
                  <a:cubicBezTo>
                    <a:pt x="1296" y="324"/>
                    <a:pt x="1053" y="317"/>
                    <a:pt x="851" y="305"/>
                  </a:cubicBezTo>
                  <a:cubicBezTo>
                    <a:pt x="699" y="289"/>
                    <a:pt x="555" y="282"/>
                    <a:pt x="414" y="282"/>
                  </a:cubicBezTo>
                  <a:cubicBezTo>
                    <a:pt x="274" y="282"/>
                    <a:pt x="137" y="289"/>
                    <a:pt x="0" y="305"/>
                  </a:cubicBezTo>
                  <a:cubicBezTo>
                    <a:pt x="274" y="365"/>
                    <a:pt x="547" y="426"/>
                    <a:pt x="821" y="426"/>
                  </a:cubicBezTo>
                  <a:cubicBezTo>
                    <a:pt x="1170" y="457"/>
                    <a:pt x="1512" y="472"/>
                    <a:pt x="1850" y="472"/>
                  </a:cubicBezTo>
                  <a:cubicBezTo>
                    <a:pt x="2189" y="472"/>
                    <a:pt x="2523" y="457"/>
                    <a:pt x="2857" y="426"/>
                  </a:cubicBezTo>
                  <a:cubicBezTo>
                    <a:pt x="3556" y="396"/>
                    <a:pt x="4225" y="305"/>
                    <a:pt x="4894" y="183"/>
                  </a:cubicBezTo>
                  <a:cubicBezTo>
                    <a:pt x="5167" y="153"/>
                    <a:pt x="5441" y="92"/>
                    <a:pt x="5714" y="1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7" name="Google Shape;2455;p49"/>
            <p:cNvSpPr/>
            <p:nvPr/>
          </p:nvSpPr>
          <p:spPr>
            <a:xfrm>
              <a:off x="3099100" y="2566425"/>
              <a:ext cx="136050" cy="14275"/>
            </a:xfrm>
            <a:custGeom>
              <a:avLst/>
              <a:gdLst/>
              <a:ahLst/>
              <a:cxnLst/>
              <a:rect l="l" t="t" r="r" b="b"/>
              <a:pathLst>
                <a:path w="5442" h="571" extrusionOk="0">
                  <a:moveTo>
                    <a:pt x="5442" y="1"/>
                  </a:moveTo>
                  <a:cubicBezTo>
                    <a:pt x="5198" y="31"/>
                    <a:pt x="4925" y="62"/>
                    <a:pt x="4651" y="92"/>
                  </a:cubicBezTo>
                  <a:cubicBezTo>
                    <a:pt x="4165" y="153"/>
                    <a:pt x="3496" y="244"/>
                    <a:pt x="2736" y="305"/>
                  </a:cubicBezTo>
                  <a:lnTo>
                    <a:pt x="791" y="457"/>
                  </a:lnTo>
                  <a:cubicBezTo>
                    <a:pt x="518" y="457"/>
                    <a:pt x="274" y="487"/>
                    <a:pt x="1" y="548"/>
                  </a:cubicBezTo>
                  <a:cubicBezTo>
                    <a:pt x="138" y="563"/>
                    <a:pt x="274" y="571"/>
                    <a:pt x="411" y="571"/>
                  </a:cubicBezTo>
                  <a:cubicBezTo>
                    <a:pt x="548" y="571"/>
                    <a:pt x="685" y="563"/>
                    <a:pt x="822" y="548"/>
                  </a:cubicBezTo>
                  <a:cubicBezTo>
                    <a:pt x="1308" y="548"/>
                    <a:pt x="1977" y="518"/>
                    <a:pt x="2736" y="457"/>
                  </a:cubicBezTo>
                  <a:cubicBezTo>
                    <a:pt x="3375" y="396"/>
                    <a:pt x="4043" y="305"/>
                    <a:pt x="4682" y="214"/>
                  </a:cubicBezTo>
                  <a:cubicBezTo>
                    <a:pt x="4925" y="153"/>
                    <a:pt x="5198" y="92"/>
                    <a:pt x="5442" y="1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8" name="Google Shape;2456;p49"/>
            <p:cNvSpPr/>
            <p:nvPr/>
          </p:nvSpPr>
          <p:spPr>
            <a:xfrm>
              <a:off x="3109750" y="2600575"/>
              <a:ext cx="119325" cy="17850"/>
            </a:xfrm>
            <a:custGeom>
              <a:avLst/>
              <a:gdLst/>
              <a:ahLst/>
              <a:cxnLst/>
              <a:rect l="l" t="t" r="r" b="b"/>
              <a:pathLst>
                <a:path w="4773" h="714" extrusionOk="0">
                  <a:moveTo>
                    <a:pt x="4764" y="0"/>
                  </a:moveTo>
                  <a:cubicBezTo>
                    <a:pt x="4665" y="0"/>
                    <a:pt x="3670" y="257"/>
                    <a:pt x="2402" y="459"/>
                  </a:cubicBezTo>
                  <a:cubicBezTo>
                    <a:pt x="1855" y="520"/>
                    <a:pt x="1277" y="580"/>
                    <a:pt x="699" y="611"/>
                  </a:cubicBezTo>
                  <a:cubicBezTo>
                    <a:pt x="456" y="611"/>
                    <a:pt x="244" y="611"/>
                    <a:pt x="0" y="641"/>
                  </a:cubicBezTo>
                  <a:cubicBezTo>
                    <a:pt x="178" y="686"/>
                    <a:pt x="340" y="714"/>
                    <a:pt x="509" y="714"/>
                  </a:cubicBezTo>
                  <a:cubicBezTo>
                    <a:pt x="571" y="714"/>
                    <a:pt x="634" y="710"/>
                    <a:pt x="699" y="702"/>
                  </a:cubicBezTo>
                  <a:cubicBezTo>
                    <a:pt x="805" y="707"/>
                    <a:pt x="911" y="710"/>
                    <a:pt x="1017" y="710"/>
                  </a:cubicBezTo>
                  <a:cubicBezTo>
                    <a:pt x="1489" y="710"/>
                    <a:pt x="1960" y="660"/>
                    <a:pt x="2432" y="611"/>
                  </a:cubicBezTo>
                  <a:cubicBezTo>
                    <a:pt x="2979" y="520"/>
                    <a:pt x="3557" y="398"/>
                    <a:pt x="4104" y="246"/>
                  </a:cubicBezTo>
                  <a:cubicBezTo>
                    <a:pt x="4347" y="185"/>
                    <a:pt x="4560" y="124"/>
                    <a:pt x="4772" y="3"/>
                  </a:cubicBezTo>
                  <a:cubicBezTo>
                    <a:pt x="4772" y="1"/>
                    <a:pt x="4770" y="0"/>
                    <a:pt x="4764" y="0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39" name="Google Shape;2457;p49"/>
            <p:cNvSpPr/>
            <p:nvPr/>
          </p:nvSpPr>
          <p:spPr>
            <a:xfrm>
              <a:off x="2150750" y="2102900"/>
              <a:ext cx="795650" cy="679825"/>
            </a:xfrm>
            <a:custGeom>
              <a:avLst/>
              <a:gdLst/>
              <a:ahLst/>
              <a:cxnLst/>
              <a:rect l="l" t="t" r="r" b="b"/>
              <a:pathLst>
                <a:path w="31826" h="27193" extrusionOk="0">
                  <a:moveTo>
                    <a:pt x="4712" y="1"/>
                  </a:moveTo>
                  <a:cubicBezTo>
                    <a:pt x="4712" y="1"/>
                    <a:pt x="791" y="2311"/>
                    <a:pt x="396" y="6323"/>
                  </a:cubicBezTo>
                  <a:cubicBezTo>
                    <a:pt x="1" y="10183"/>
                    <a:pt x="822" y="22858"/>
                    <a:pt x="4986" y="26658"/>
                  </a:cubicBezTo>
                  <a:cubicBezTo>
                    <a:pt x="5378" y="27012"/>
                    <a:pt x="6735" y="27192"/>
                    <a:pt x="8630" y="27192"/>
                  </a:cubicBezTo>
                  <a:cubicBezTo>
                    <a:pt x="11287" y="27192"/>
                    <a:pt x="15002" y="26838"/>
                    <a:pt x="18603" y="26110"/>
                  </a:cubicBezTo>
                  <a:cubicBezTo>
                    <a:pt x="23102" y="25138"/>
                    <a:pt x="27509" y="23831"/>
                    <a:pt x="31825" y="22220"/>
                  </a:cubicBezTo>
                  <a:lnTo>
                    <a:pt x="31825" y="16414"/>
                  </a:lnTo>
                  <a:lnTo>
                    <a:pt x="12190" y="17843"/>
                  </a:lnTo>
                  <a:lnTo>
                    <a:pt x="4712" y="1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0" name="Google Shape;2458;p49"/>
            <p:cNvSpPr/>
            <p:nvPr/>
          </p:nvSpPr>
          <p:spPr>
            <a:xfrm>
              <a:off x="2390125" y="2338475"/>
              <a:ext cx="556275" cy="212800"/>
            </a:xfrm>
            <a:custGeom>
              <a:avLst/>
              <a:gdLst/>
              <a:ahLst/>
              <a:cxnLst/>
              <a:rect l="l" t="t" r="r" b="b"/>
              <a:pathLst>
                <a:path w="22251" h="8512" extrusionOk="0">
                  <a:moveTo>
                    <a:pt x="1" y="0"/>
                  </a:moveTo>
                  <a:cubicBezTo>
                    <a:pt x="1" y="61"/>
                    <a:pt x="31" y="92"/>
                    <a:pt x="31" y="152"/>
                  </a:cubicBezTo>
                  <a:lnTo>
                    <a:pt x="213" y="608"/>
                  </a:lnTo>
                  <a:cubicBezTo>
                    <a:pt x="365" y="1003"/>
                    <a:pt x="578" y="1581"/>
                    <a:pt x="821" y="2310"/>
                  </a:cubicBezTo>
                  <a:cubicBezTo>
                    <a:pt x="1095" y="3192"/>
                    <a:pt x="1338" y="4104"/>
                    <a:pt x="1551" y="5016"/>
                  </a:cubicBezTo>
                  <a:cubicBezTo>
                    <a:pt x="1764" y="6049"/>
                    <a:pt x="2128" y="7204"/>
                    <a:pt x="2523" y="8420"/>
                  </a:cubicBezTo>
                  <a:lnTo>
                    <a:pt x="2554" y="8511"/>
                  </a:lnTo>
                  <a:lnTo>
                    <a:pt x="2645" y="8511"/>
                  </a:lnTo>
                  <a:lnTo>
                    <a:pt x="8055" y="8116"/>
                  </a:lnTo>
                  <a:lnTo>
                    <a:pt x="18116" y="7356"/>
                  </a:lnTo>
                  <a:lnTo>
                    <a:pt x="21156" y="7113"/>
                  </a:lnTo>
                  <a:lnTo>
                    <a:pt x="21977" y="7022"/>
                  </a:lnTo>
                  <a:cubicBezTo>
                    <a:pt x="22068" y="7022"/>
                    <a:pt x="22159" y="6991"/>
                    <a:pt x="22250" y="6991"/>
                  </a:cubicBezTo>
                  <a:cubicBezTo>
                    <a:pt x="22159" y="6961"/>
                    <a:pt x="22038" y="6961"/>
                    <a:pt x="21946" y="6961"/>
                  </a:cubicBezTo>
                  <a:lnTo>
                    <a:pt x="21126" y="7022"/>
                  </a:lnTo>
                  <a:lnTo>
                    <a:pt x="18086" y="7204"/>
                  </a:lnTo>
                  <a:lnTo>
                    <a:pt x="8025" y="7934"/>
                  </a:lnTo>
                  <a:lnTo>
                    <a:pt x="2683" y="8324"/>
                  </a:lnTo>
                  <a:lnTo>
                    <a:pt x="2683" y="8324"/>
                  </a:lnTo>
                  <a:cubicBezTo>
                    <a:pt x="2269" y="7104"/>
                    <a:pt x="1941" y="6000"/>
                    <a:pt x="1672" y="4985"/>
                  </a:cubicBezTo>
                  <a:cubicBezTo>
                    <a:pt x="1460" y="4073"/>
                    <a:pt x="1216" y="3161"/>
                    <a:pt x="913" y="2280"/>
                  </a:cubicBezTo>
                  <a:cubicBezTo>
                    <a:pt x="639" y="1551"/>
                    <a:pt x="426" y="973"/>
                    <a:pt x="274" y="578"/>
                  </a:cubicBezTo>
                  <a:cubicBezTo>
                    <a:pt x="183" y="395"/>
                    <a:pt x="122" y="274"/>
                    <a:pt x="61" y="152"/>
                  </a:cubicBezTo>
                  <a:cubicBezTo>
                    <a:pt x="61" y="92"/>
                    <a:pt x="31" y="31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1" name="Google Shape;2459;p49"/>
            <p:cNvSpPr/>
            <p:nvPr/>
          </p:nvSpPr>
          <p:spPr>
            <a:xfrm>
              <a:off x="2275375" y="2702450"/>
              <a:ext cx="525875" cy="75375"/>
            </a:xfrm>
            <a:custGeom>
              <a:avLst/>
              <a:gdLst/>
              <a:ahLst/>
              <a:cxnLst/>
              <a:rect l="l" t="t" r="r" b="b"/>
              <a:pathLst>
                <a:path w="21035" h="3015" extrusionOk="0">
                  <a:moveTo>
                    <a:pt x="21035" y="1"/>
                  </a:moveTo>
                  <a:cubicBezTo>
                    <a:pt x="20974" y="1"/>
                    <a:pt x="20883" y="31"/>
                    <a:pt x="20822" y="62"/>
                  </a:cubicBezTo>
                  <a:lnTo>
                    <a:pt x="20244" y="274"/>
                  </a:lnTo>
                  <a:cubicBezTo>
                    <a:pt x="19728" y="457"/>
                    <a:pt x="18968" y="700"/>
                    <a:pt x="18056" y="973"/>
                  </a:cubicBezTo>
                  <a:cubicBezTo>
                    <a:pt x="15624" y="1673"/>
                    <a:pt x="13162" y="2189"/>
                    <a:pt x="10670" y="2493"/>
                  </a:cubicBezTo>
                  <a:cubicBezTo>
                    <a:pt x="8657" y="2739"/>
                    <a:pt x="6625" y="2845"/>
                    <a:pt x="4589" y="2845"/>
                  </a:cubicBezTo>
                  <a:cubicBezTo>
                    <a:pt x="4103" y="2845"/>
                    <a:pt x="3617" y="2839"/>
                    <a:pt x="3132" y="2828"/>
                  </a:cubicBezTo>
                  <a:cubicBezTo>
                    <a:pt x="2645" y="2828"/>
                    <a:pt x="2189" y="2797"/>
                    <a:pt x="1825" y="2767"/>
                  </a:cubicBezTo>
                  <a:lnTo>
                    <a:pt x="852" y="2706"/>
                  </a:lnTo>
                  <a:lnTo>
                    <a:pt x="214" y="2676"/>
                  </a:lnTo>
                  <a:lnTo>
                    <a:pt x="1" y="2676"/>
                  </a:lnTo>
                  <a:cubicBezTo>
                    <a:pt x="62" y="2706"/>
                    <a:pt x="122" y="2706"/>
                    <a:pt x="214" y="2706"/>
                  </a:cubicBezTo>
                  <a:lnTo>
                    <a:pt x="822" y="2797"/>
                  </a:lnTo>
                  <a:cubicBezTo>
                    <a:pt x="1095" y="2828"/>
                    <a:pt x="1429" y="2858"/>
                    <a:pt x="1825" y="2888"/>
                  </a:cubicBezTo>
                  <a:cubicBezTo>
                    <a:pt x="2189" y="2919"/>
                    <a:pt x="2645" y="2949"/>
                    <a:pt x="3132" y="2949"/>
                  </a:cubicBezTo>
                  <a:cubicBezTo>
                    <a:pt x="3868" y="2994"/>
                    <a:pt x="4605" y="3015"/>
                    <a:pt x="5342" y="3015"/>
                  </a:cubicBezTo>
                  <a:cubicBezTo>
                    <a:pt x="7128" y="3015"/>
                    <a:pt x="8914" y="2891"/>
                    <a:pt x="10700" y="2676"/>
                  </a:cubicBezTo>
                  <a:cubicBezTo>
                    <a:pt x="13193" y="2372"/>
                    <a:pt x="15685" y="1855"/>
                    <a:pt x="18086" y="1095"/>
                  </a:cubicBezTo>
                  <a:cubicBezTo>
                    <a:pt x="19029" y="791"/>
                    <a:pt x="19758" y="548"/>
                    <a:pt x="20275" y="335"/>
                  </a:cubicBezTo>
                  <a:lnTo>
                    <a:pt x="20852" y="92"/>
                  </a:lnTo>
                  <a:cubicBezTo>
                    <a:pt x="20913" y="62"/>
                    <a:pt x="20974" y="31"/>
                    <a:pt x="2103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2" name="Google Shape;2460;p49"/>
            <p:cNvSpPr/>
            <p:nvPr/>
          </p:nvSpPr>
          <p:spPr>
            <a:xfrm>
              <a:off x="2396200" y="2548950"/>
              <a:ext cx="59300" cy="83625"/>
            </a:xfrm>
            <a:custGeom>
              <a:avLst/>
              <a:gdLst/>
              <a:ahLst/>
              <a:cxnLst/>
              <a:rect l="l" t="t" r="r" b="b"/>
              <a:pathLst>
                <a:path w="2372" h="3345" extrusionOk="0">
                  <a:moveTo>
                    <a:pt x="2372" y="1"/>
                  </a:moveTo>
                  <a:lnTo>
                    <a:pt x="2372" y="1"/>
                  </a:lnTo>
                  <a:cubicBezTo>
                    <a:pt x="1065" y="609"/>
                    <a:pt x="153" y="1885"/>
                    <a:pt x="1" y="3344"/>
                  </a:cubicBezTo>
                  <a:cubicBezTo>
                    <a:pt x="244" y="2706"/>
                    <a:pt x="548" y="2068"/>
                    <a:pt x="913" y="1460"/>
                  </a:cubicBezTo>
                  <a:cubicBezTo>
                    <a:pt x="1338" y="913"/>
                    <a:pt x="1825" y="426"/>
                    <a:pt x="23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3" name="Google Shape;2461;p49"/>
            <p:cNvSpPr/>
            <p:nvPr/>
          </p:nvSpPr>
          <p:spPr>
            <a:xfrm>
              <a:off x="2611250" y="2052000"/>
              <a:ext cx="167200" cy="392300"/>
            </a:xfrm>
            <a:custGeom>
              <a:avLst/>
              <a:gdLst/>
              <a:ahLst/>
              <a:cxnLst/>
              <a:rect l="l" t="t" r="r" b="b"/>
              <a:pathLst>
                <a:path w="6688" h="15692" extrusionOk="0">
                  <a:moveTo>
                    <a:pt x="274" y="0"/>
                  </a:moveTo>
                  <a:lnTo>
                    <a:pt x="274" y="0"/>
                  </a:lnTo>
                  <a:cubicBezTo>
                    <a:pt x="1" y="1763"/>
                    <a:pt x="335" y="3587"/>
                    <a:pt x="1186" y="5167"/>
                  </a:cubicBezTo>
                  <a:cubicBezTo>
                    <a:pt x="1673" y="5988"/>
                    <a:pt x="2280" y="6839"/>
                    <a:pt x="2220" y="7812"/>
                  </a:cubicBezTo>
                  <a:cubicBezTo>
                    <a:pt x="2159" y="8633"/>
                    <a:pt x="1581" y="9332"/>
                    <a:pt x="1308" y="10061"/>
                  </a:cubicBezTo>
                  <a:cubicBezTo>
                    <a:pt x="639" y="11854"/>
                    <a:pt x="1399" y="13800"/>
                    <a:pt x="2159" y="15532"/>
                  </a:cubicBezTo>
                  <a:cubicBezTo>
                    <a:pt x="2687" y="15638"/>
                    <a:pt x="3220" y="15692"/>
                    <a:pt x="3752" y="15692"/>
                  </a:cubicBezTo>
                  <a:cubicBezTo>
                    <a:pt x="4445" y="15692"/>
                    <a:pt x="5135" y="15600"/>
                    <a:pt x="5806" y="15411"/>
                  </a:cubicBezTo>
                  <a:cubicBezTo>
                    <a:pt x="5229" y="14013"/>
                    <a:pt x="4651" y="12493"/>
                    <a:pt x="5077" y="11064"/>
                  </a:cubicBezTo>
                  <a:cubicBezTo>
                    <a:pt x="5442" y="9757"/>
                    <a:pt x="6597" y="8693"/>
                    <a:pt x="6657" y="7326"/>
                  </a:cubicBezTo>
                  <a:cubicBezTo>
                    <a:pt x="6688" y="6414"/>
                    <a:pt x="6202" y="5563"/>
                    <a:pt x="5928" y="4712"/>
                  </a:cubicBezTo>
                  <a:cubicBezTo>
                    <a:pt x="5715" y="3739"/>
                    <a:pt x="5837" y="2736"/>
                    <a:pt x="6353" y="1885"/>
                  </a:cubicBezTo>
                  <a:lnTo>
                    <a:pt x="274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4" name="Google Shape;2462;p49"/>
            <p:cNvSpPr/>
            <p:nvPr/>
          </p:nvSpPr>
          <p:spPr>
            <a:xfrm>
              <a:off x="2289825" y="1517475"/>
              <a:ext cx="462025" cy="494275"/>
            </a:xfrm>
            <a:custGeom>
              <a:avLst/>
              <a:gdLst/>
              <a:ahLst/>
              <a:cxnLst/>
              <a:rect l="l" t="t" r="r" b="b"/>
              <a:pathLst>
                <a:path w="18481" h="19771" extrusionOk="0">
                  <a:moveTo>
                    <a:pt x="9917" y="0"/>
                  </a:moveTo>
                  <a:cubicBezTo>
                    <a:pt x="7920" y="0"/>
                    <a:pt x="6081" y="448"/>
                    <a:pt x="4438" y="1654"/>
                  </a:cubicBezTo>
                  <a:cubicBezTo>
                    <a:pt x="2219" y="3265"/>
                    <a:pt x="1581" y="6062"/>
                    <a:pt x="943" y="8706"/>
                  </a:cubicBezTo>
                  <a:cubicBezTo>
                    <a:pt x="578" y="10348"/>
                    <a:pt x="0" y="13843"/>
                    <a:pt x="335" y="15515"/>
                  </a:cubicBezTo>
                  <a:cubicBezTo>
                    <a:pt x="851" y="17946"/>
                    <a:pt x="2280" y="18554"/>
                    <a:pt x="4469" y="19770"/>
                  </a:cubicBezTo>
                  <a:lnTo>
                    <a:pt x="17174" y="13570"/>
                  </a:lnTo>
                  <a:cubicBezTo>
                    <a:pt x="18147" y="12475"/>
                    <a:pt x="18481" y="8433"/>
                    <a:pt x="17174" y="5393"/>
                  </a:cubicBezTo>
                  <a:cubicBezTo>
                    <a:pt x="16536" y="3873"/>
                    <a:pt x="15989" y="2202"/>
                    <a:pt x="14590" y="1351"/>
                  </a:cubicBezTo>
                  <a:cubicBezTo>
                    <a:pt x="13496" y="651"/>
                    <a:pt x="12280" y="226"/>
                    <a:pt x="11034" y="43"/>
                  </a:cubicBezTo>
                  <a:cubicBezTo>
                    <a:pt x="10656" y="15"/>
                    <a:pt x="10284" y="0"/>
                    <a:pt x="9917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5" name="Google Shape;2463;p49"/>
            <p:cNvSpPr/>
            <p:nvPr/>
          </p:nvSpPr>
          <p:spPr>
            <a:xfrm>
              <a:off x="2371900" y="1568950"/>
              <a:ext cx="351075" cy="636400"/>
            </a:xfrm>
            <a:custGeom>
              <a:avLst/>
              <a:gdLst/>
              <a:ahLst/>
              <a:cxnLst/>
              <a:rect l="l" t="t" r="r" b="b"/>
              <a:pathLst>
                <a:path w="14043" h="25456" extrusionOk="0">
                  <a:moveTo>
                    <a:pt x="9614" y="0"/>
                  </a:moveTo>
                  <a:cubicBezTo>
                    <a:pt x="9501" y="0"/>
                    <a:pt x="9387" y="7"/>
                    <a:pt x="9271" y="21"/>
                  </a:cubicBezTo>
                  <a:lnTo>
                    <a:pt x="1338" y="2088"/>
                  </a:lnTo>
                  <a:cubicBezTo>
                    <a:pt x="578" y="2179"/>
                    <a:pt x="0" y="2817"/>
                    <a:pt x="0" y="3608"/>
                  </a:cubicBezTo>
                  <a:lnTo>
                    <a:pt x="882" y="24094"/>
                  </a:lnTo>
                  <a:cubicBezTo>
                    <a:pt x="2896" y="24920"/>
                    <a:pt x="4724" y="25455"/>
                    <a:pt x="6214" y="25455"/>
                  </a:cubicBezTo>
                  <a:cubicBezTo>
                    <a:pt x="7961" y="25455"/>
                    <a:pt x="9244" y="24718"/>
                    <a:pt x="9818" y="22848"/>
                  </a:cubicBezTo>
                  <a:lnTo>
                    <a:pt x="9788" y="19991"/>
                  </a:lnTo>
                  <a:cubicBezTo>
                    <a:pt x="9818" y="19383"/>
                    <a:pt x="9818" y="19109"/>
                    <a:pt x="9818" y="18927"/>
                  </a:cubicBezTo>
                  <a:cubicBezTo>
                    <a:pt x="9879" y="18927"/>
                    <a:pt x="9940" y="18927"/>
                    <a:pt x="10031" y="18897"/>
                  </a:cubicBezTo>
                  <a:cubicBezTo>
                    <a:pt x="10730" y="18714"/>
                    <a:pt x="13161" y="17498"/>
                    <a:pt x="13709" y="13851"/>
                  </a:cubicBezTo>
                  <a:cubicBezTo>
                    <a:pt x="14043" y="11723"/>
                    <a:pt x="13921" y="8228"/>
                    <a:pt x="13709" y="5401"/>
                  </a:cubicBezTo>
                  <a:cubicBezTo>
                    <a:pt x="13535" y="2964"/>
                    <a:pt x="11976" y="0"/>
                    <a:pt x="9614" y="0"/>
                  </a:cubicBezTo>
                  <a:close/>
                </a:path>
              </a:pathLst>
            </a:custGeom>
            <a:solidFill>
              <a:srgbClr val="D089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6" name="Google Shape;2464;p49"/>
            <p:cNvSpPr/>
            <p:nvPr/>
          </p:nvSpPr>
          <p:spPr>
            <a:xfrm>
              <a:off x="2652300" y="1779875"/>
              <a:ext cx="27375" cy="25950"/>
            </a:xfrm>
            <a:custGeom>
              <a:avLst/>
              <a:gdLst/>
              <a:ahLst/>
              <a:cxnLst/>
              <a:rect l="l" t="t" r="r" b="b"/>
              <a:pathLst>
                <a:path w="1095" h="1038" extrusionOk="0">
                  <a:moveTo>
                    <a:pt x="576" y="0"/>
                  </a:moveTo>
                  <a:cubicBezTo>
                    <a:pt x="556" y="0"/>
                    <a:pt x="537" y="1"/>
                    <a:pt x="517" y="4"/>
                  </a:cubicBezTo>
                  <a:cubicBezTo>
                    <a:pt x="213" y="4"/>
                    <a:pt x="0" y="247"/>
                    <a:pt x="0" y="551"/>
                  </a:cubicBezTo>
                  <a:cubicBezTo>
                    <a:pt x="31" y="855"/>
                    <a:pt x="274" y="1037"/>
                    <a:pt x="547" y="1037"/>
                  </a:cubicBezTo>
                  <a:cubicBezTo>
                    <a:pt x="851" y="1007"/>
                    <a:pt x="1094" y="763"/>
                    <a:pt x="1094" y="460"/>
                  </a:cubicBezTo>
                  <a:cubicBezTo>
                    <a:pt x="1038" y="178"/>
                    <a:pt x="825" y="0"/>
                    <a:pt x="5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7" name="Google Shape;2465;p49"/>
            <p:cNvSpPr/>
            <p:nvPr/>
          </p:nvSpPr>
          <p:spPr>
            <a:xfrm>
              <a:off x="2640900" y="1753350"/>
              <a:ext cx="56250" cy="14675"/>
            </a:xfrm>
            <a:custGeom>
              <a:avLst/>
              <a:gdLst/>
              <a:ahLst/>
              <a:cxnLst/>
              <a:rect l="l" t="t" r="r" b="b"/>
              <a:pathLst>
                <a:path w="2250" h="587" extrusionOk="0">
                  <a:moveTo>
                    <a:pt x="1155" y="1"/>
                  </a:moveTo>
                  <a:cubicBezTo>
                    <a:pt x="851" y="1"/>
                    <a:pt x="547" y="92"/>
                    <a:pt x="274" y="274"/>
                  </a:cubicBezTo>
                  <a:cubicBezTo>
                    <a:pt x="91" y="426"/>
                    <a:pt x="0" y="517"/>
                    <a:pt x="61" y="578"/>
                  </a:cubicBezTo>
                  <a:cubicBezTo>
                    <a:pt x="67" y="584"/>
                    <a:pt x="75" y="586"/>
                    <a:pt x="86" y="586"/>
                  </a:cubicBezTo>
                  <a:cubicBezTo>
                    <a:pt x="201" y="586"/>
                    <a:pt x="603" y="335"/>
                    <a:pt x="1155" y="335"/>
                  </a:cubicBezTo>
                  <a:cubicBezTo>
                    <a:pt x="1680" y="335"/>
                    <a:pt x="2080" y="586"/>
                    <a:pt x="2194" y="586"/>
                  </a:cubicBezTo>
                  <a:cubicBezTo>
                    <a:pt x="2205" y="586"/>
                    <a:pt x="2214" y="584"/>
                    <a:pt x="2219" y="578"/>
                  </a:cubicBezTo>
                  <a:cubicBezTo>
                    <a:pt x="2249" y="548"/>
                    <a:pt x="2189" y="426"/>
                    <a:pt x="2006" y="274"/>
                  </a:cubicBezTo>
                  <a:cubicBezTo>
                    <a:pt x="1763" y="92"/>
                    <a:pt x="1459" y="1"/>
                    <a:pt x="1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8" name="Google Shape;2466;p49"/>
            <p:cNvSpPr/>
            <p:nvPr/>
          </p:nvSpPr>
          <p:spPr>
            <a:xfrm>
              <a:off x="2512475" y="1779875"/>
              <a:ext cx="27375" cy="25950"/>
            </a:xfrm>
            <a:custGeom>
              <a:avLst/>
              <a:gdLst/>
              <a:ahLst/>
              <a:cxnLst/>
              <a:rect l="l" t="t" r="r" b="b"/>
              <a:pathLst>
                <a:path w="1095" h="1038" extrusionOk="0">
                  <a:moveTo>
                    <a:pt x="569" y="1"/>
                  </a:moveTo>
                  <a:cubicBezTo>
                    <a:pt x="552" y="1"/>
                    <a:pt x="535" y="2"/>
                    <a:pt x="517" y="4"/>
                  </a:cubicBezTo>
                  <a:cubicBezTo>
                    <a:pt x="213" y="4"/>
                    <a:pt x="0" y="247"/>
                    <a:pt x="0" y="551"/>
                  </a:cubicBezTo>
                  <a:cubicBezTo>
                    <a:pt x="31" y="855"/>
                    <a:pt x="274" y="1037"/>
                    <a:pt x="547" y="1037"/>
                  </a:cubicBezTo>
                  <a:cubicBezTo>
                    <a:pt x="843" y="1007"/>
                    <a:pt x="1081" y="777"/>
                    <a:pt x="1094" y="485"/>
                  </a:cubicBezTo>
                  <a:lnTo>
                    <a:pt x="1094" y="485"/>
                  </a:lnTo>
                  <a:cubicBezTo>
                    <a:pt x="1094" y="486"/>
                    <a:pt x="1094" y="488"/>
                    <a:pt x="1095" y="490"/>
                  </a:cubicBezTo>
                  <a:lnTo>
                    <a:pt x="1095" y="460"/>
                  </a:lnTo>
                  <a:cubicBezTo>
                    <a:pt x="1095" y="468"/>
                    <a:pt x="1094" y="476"/>
                    <a:pt x="1094" y="485"/>
                  </a:cubicBezTo>
                  <a:lnTo>
                    <a:pt x="1094" y="485"/>
                  </a:lnTo>
                  <a:cubicBezTo>
                    <a:pt x="1063" y="203"/>
                    <a:pt x="823" y="1"/>
                    <a:pt x="56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49" name="Google Shape;2467;p49"/>
            <p:cNvSpPr/>
            <p:nvPr/>
          </p:nvSpPr>
          <p:spPr>
            <a:xfrm>
              <a:off x="2496525" y="1750325"/>
              <a:ext cx="56250" cy="14675"/>
            </a:xfrm>
            <a:custGeom>
              <a:avLst/>
              <a:gdLst/>
              <a:ahLst/>
              <a:cxnLst/>
              <a:rect l="l" t="t" r="r" b="b"/>
              <a:pathLst>
                <a:path w="2250" h="587" extrusionOk="0">
                  <a:moveTo>
                    <a:pt x="1155" y="0"/>
                  </a:moveTo>
                  <a:cubicBezTo>
                    <a:pt x="851" y="0"/>
                    <a:pt x="547" y="91"/>
                    <a:pt x="274" y="274"/>
                  </a:cubicBezTo>
                  <a:cubicBezTo>
                    <a:pt x="91" y="426"/>
                    <a:pt x="0" y="517"/>
                    <a:pt x="61" y="578"/>
                  </a:cubicBezTo>
                  <a:cubicBezTo>
                    <a:pt x="67" y="584"/>
                    <a:pt x="77" y="586"/>
                    <a:pt x="90" y="586"/>
                  </a:cubicBezTo>
                  <a:cubicBezTo>
                    <a:pt x="208" y="586"/>
                    <a:pt x="608" y="362"/>
                    <a:pt x="1155" y="335"/>
                  </a:cubicBezTo>
                  <a:cubicBezTo>
                    <a:pt x="1680" y="335"/>
                    <a:pt x="2079" y="586"/>
                    <a:pt x="2193" y="586"/>
                  </a:cubicBezTo>
                  <a:cubicBezTo>
                    <a:pt x="2205" y="586"/>
                    <a:pt x="2213" y="583"/>
                    <a:pt x="2219" y="578"/>
                  </a:cubicBezTo>
                  <a:cubicBezTo>
                    <a:pt x="2249" y="547"/>
                    <a:pt x="2189" y="426"/>
                    <a:pt x="2006" y="274"/>
                  </a:cubicBezTo>
                  <a:cubicBezTo>
                    <a:pt x="1763" y="91"/>
                    <a:pt x="1459" y="0"/>
                    <a:pt x="115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0" name="Google Shape;2468;p49"/>
            <p:cNvSpPr/>
            <p:nvPr/>
          </p:nvSpPr>
          <p:spPr>
            <a:xfrm>
              <a:off x="2596825" y="1738900"/>
              <a:ext cx="47125" cy="123650"/>
            </a:xfrm>
            <a:custGeom>
              <a:avLst/>
              <a:gdLst/>
              <a:ahLst/>
              <a:cxnLst/>
              <a:rect l="l" t="t" r="r" b="b"/>
              <a:pathLst>
                <a:path w="1885" h="4946" extrusionOk="0">
                  <a:moveTo>
                    <a:pt x="63" y="1"/>
                  </a:moveTo>
                  <a:cubicBezTo>
                    <a:pt x="63" y="1"/>
                    <a:pt x="62" y="1"/>
                    <a:pt x="61" y="1"/>
                  </a:cubicBezTo>
                  <a:cubicBezTo>
                    <a:pt x="0" y="32"/>
                    <a:pt x="456" y="1369"/>
                    <a:pt x="1095" y="3010"/>
                  </a:cubicBezTo>
                  <a:lnTo>
                    <a:pt x="1520" y="4135"/>
                  </a:lnTo>
                  <a:cubicBezTo>
                    <a:pt x="1611" y="4287"/>
                    <a:pt x="1642" y="4439"/>
                    <a:pt x="1642" y="4591"/>
                  </a:cubicBezTo>
                  <a:cubicBezTo>
                    <a:pt x="1611" y="4682"/>
                    <a:pt x="1459" y="4743"/>
                    <a:pt x="1307" y="4743"/>
                  </a:cubicBezTo>
                  <a:cubicBezTo>
                    <a:pt x="1003" y="4743"/>
                    <a:pt x="669" y="4804"/>
                    <a:pt x="365" y="4925"/>
                  </a:cubicBezTo>
                  <a:cubicBezTo>
                    <a:pt x="491" y="4938"/>
                    <a:pt x="622" y="4945"/>
                    <a:pt x="756" y="4945"/>
                  </a:cubicBezTo>
                  <a:cubicBezTo>
                    <a:pt x="946" y="4945"/>
                    <a:pt x="1142" y="4931"/>
                    <a:pt x="1338" y="4895"/>
                  </a:cubicBezTo>
                  <a:cubicBezTo>
                    <a:pt x="1429" y="4895"/>
                    <a:pt x="1490" y="4895"/>
                    <a:pt x="1581" y="4865"/>
                  </a:cubicBezTo>
                  <a:cubicBezTo>
                    <a:pt x="1702" y="4834"/>
                    <a:pt x="1794" y="4743"/>
                    <a:pt x="1824" y="4652"/>
                  </a:cubicBezTo>
                  <a:cubicBezTo>
                    <a:pt x="1885" y="4439"/>
                    <a:pt x="1854" y="4226"/>
                    <a:pt x="1763" y="4044"/>
                  </a:cubicBezTo>
                  <a:lnTo>
                    <a:pt x="1307" y="2919"/>
                  </a:lnTo>
                  <a:cubicBezTo>
                    <a:pt x="706" y="1297"/>
                    <a:pt x="135" y="1"/>
                    <a:pt x="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1" name="Google Shape;2469;p49"/>
            <p:cNvSpPr/>
            <p:nvPr/>
          </p:nvSpPr>
          <p:spPr>
            <a:xfrm>
              <a:off x="2474475" y="2004875"/>
              <a:ext cx="142875" cy="64900"/>
            </a:xfrm>
            <a:custGeom>
              <a:avLst/>
              <a:gdLst/>
              <a:ahLst/>
              <a:cxnLst/>
              <a:rect l="l" t="t" r="r" b="b"/>
              <a:pathLst>
                <a:path w="5715" h="2596" extrusionOk="0">
                  <a:moveTo>
                    <a:pt x="1" y="1"/>
                  </a:moveTo>
                  <a:cubicBezTo>
                    <a:pt x="1" y="1"/>
                    <a:pt x="1245" y="2596"/>
                    <a:pt x="4871" y="2596"/>
                  </a:cubicBezTo>
                  <a:cubicBezTo>
                    <a:pt x="5130" y="2596"/>
                    <a:pt x="5401" y="2582"/>
                    <a:pt x="5685" y="2554"/>
                  </a:cubicBezTo>
                  <a:lnTo>
                    <a:pt x="5715" y="1490"/>
                  </a:lnTo>
                  <a:lnTo>
                    <a:pt x="5715" y="1490"/>
                  </a:lnTo>
                  <a:cubicBezTo>
                    <a:pt x="5609" y="1493"/>
                    <a:pt x="5503" y="1495"/>
                    <a:pt x="5398" y="1495"/>
                  </a:cubicBezTo>
                  <a:cubicBezTo>
                    <a:pt x="3501" y="1495"/>
                    <a:pt x="1642" y="980"/>
                    <a:pt x="1" y="1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2" name="Google Shape;2470;p49"/>
            <p:cNvSpPr/>
            <p:nvPr/>
          </p:nvSpPr>
          <p:spPr>
            <a:xfrm>
              <a:off x="2553500" y="1878475"/>
              <a:ext cx="54750" cy="45025"/>
            </a:xfrm>
            <a:custGeom>
              <a:avLst/>
              <a:gdLst/>
              <a:ahLst/>
              <a:cxnLst/>
              <a:rect l="l" t="t" r="r" b="b"/>
              <a:pathLst>
                <a:path w="2190" h="1801" extrusionOk="0">
                  <a:moveTo>
                    <a:pt x="1097" y="1"/>
                  </a:moveTo>
                  <a:cubicBezTo>
                    <a:pt x="1046" y="1"/>
                    <a:pt x="995" y="4"/>
                    <a:pt x="943" y="11"/>
                  </a:cubicBezTo>
                  <a:cubicBezTo>
                    <a:pt x="639" y="11"/>
                    <a:pt x="335" y="163"/>
                    <a:pt x="153" y="437"/>
                  </a:cubicBezTo>
                  <a:cubicBezTo>
                    <a:pt x="1" y="740"/>
                    <a:pt x="1" y="1136"/>
                    <a:pt x="213" y="1409"/>
                  </a:cubicBezTo>
                  <a:cubicBezTo>
                    <a:pt x="385" y="1654"/>
                    <a:pt x="675" y="1800"/>
                    <a:pt x="971" y="1800"/>
                  </a:cubicBezTo>
                  <a:cubicBezTo>
                    <a:pt x="1043" y="1800"/>
                    <a:pt x="1115" y="1792"/>
                    <a:pt x="1186" y="1774"/>
                  </a:cubicBezTo>
                  <a:cubicBezTo>
                    <a:pt x="1520" y="1652"/>
                    <a:pt x="1824" y="1470"/>
                    <a:pt x="2068" y="1227"/>
                  </a:cubicBezTo>
                  <a:cubicBezTo>
                    <a:pt x="2128" y="1166"/>
                    <a:pt x="2098" y="1196"/>
                    <a:pt x="2128" y="1105"/>
                  </a:cubicBezTo>
                  <a:cubicBezTo>
                    <a:pt x="2189" y="923"/>
                    <a:pt x="2159" y="740"/>
                    <a:pt x="2098" y="558"/>
                  </a:cubicBezTo>
                  <a:cubicBezTo>
                    <a:pt x="1855" y="208"/>
                    <a:pt x="1493" y="1"/>
                    <a:pt x="1097" y="1"/>
                  </a:cubicBezTo>
                  <a:close/>
                </a:path>
              </a:pathLst>
            </a:custGeom>
            <a:solidFill>
              <a:srgbClr val="A1675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3" name="Google Shape;2471;p49"/>
            <p:cNvSpPr/>
            <p:nvPr/>
          </p:nvSpPr>
          <p:spPr>
            <a:xfrm>
              <a:off x="2557300" y="1872650"/>
              <a:ext cx="50175" cy="41825"/>
            </a:xfrm>
            <a:custGeom>
              <a:avLst/>
              <a:gdLst/>
              <a:ahLst/>
              <a:cxnLst/>
              <a:rect l="l" t="t" r="r" b="b"/>
              <a:pathLst>
                <a:path w="2007" h="1673" extrusionOk="0">
                  <a:moveTo>
                    <a:pt x="122" y="1"/>
                  </a:moveTo>
                  <a:cubicBezTo>
                    <a:pt x="61" y="1"/>
                    <a:pt x="1" y="153"/>
                    <a:pt x="31" y="426"/>
                  </a:cubicBezTo>
                  <a:cubicBezTo>
                    <a:pt x="61" y="791"/>
                    <a:pt x="244" y="1095"/>
                    <a:pt x="517" y="1338"/>
                  </a:cubicBezTo>
                  <a:cubicBezTo>
                    <a:pt x="821" y="1551"/>
                    <a:pt x="1186" y="1673"/>
                    <a:pt x="1551" y="1673"/>
                  </a:cubicBezTo>
                  <a:cubicBezTo>
                    <a:pt x="1855" y="1673"/>
                    <a:pt x="2007" y="1612"/>
                    <a:pt x="2007" y="1521"/>
                  </a:cubicBezTo>
                  <a:cubicBezTo>
                    <a:pt x="2007" y="1460"/>
                    <a:pt x="1308" y="1521"/>
                    <a:pt x="761" y="1095"/>
                  </a:cubicBezTo>
                  <a:cubicBezTo>
                    <a:pt x="213" y="639"/>
                    <a:pt x="213" y="1"/>
                    <a:pt x="1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4" name="Google Shape;2472;p49"/>
            <p:cNvSpPr/>
            <p:nvPr/>
          </p:nvSpPr>
          <p:spPr>
            <a:xfrm>
              <a:off x="2491950" y="1702150"/>
              <a:ext cx="67650" cy="21750"/>
            </a:xfrm>
            <a:custGeom>
              <a:avLst/>
              <a:gdLst/>
              <a:ahLst/>
              <a:cxnLst/>
              <a:rect l="l" t="t" r="r" b="b"/>
              <a:pathLst>
                <a:path w="2706" h="870" extrusionOk="0">
                  <a:moveTo>
                    <a:pt x="1630" y="1"/>
                  </a:moveTo>
                  <a:cubicBezTo>
                    <a:pt x="1156" y="1"/>
                    <a:pt x="696" y="150"/>
                    <a:pt x="305" y="438"/>
                  </a:cubicBezTo>
                  <a:cubicBezTo>
                    <a:pt x="92" y="590"/>
                    <a:pt x="1" y="742"/>
                    <a:pt x="31" y="833"/>
                  </a:cubicBezTo>
                  <a:cubicBezTo>
                    <a:pt x="57" y="858"/>
                    <a:pt x="99" y="869"/>
                    <a:pt x="158" y="869"/>
                  </a:cubicBezTo>
                  <a:cubicBezTo>
                    <a:pt x="378" y="869"/>
                    <a:pt x="816" y="716"/>
                    <a:pt x="1368" y="620"/>
                  </a:cubicBezTo>
                  <a:cubicBezTo>
                    <a:pt x="2037" y="499"/>
                    <a:pt x="2645" y="529"/>
                    <a:pt x="2675" y="347"/>
                  </a:cubicBezTo>
                  <a:cubicBezTo>
                    <a:pt x="2706" y="286"/>
                    <a:pt x="2554" y="164"/>
                    <a:pt x="2311" y="103"/>
                  </a:cubicBezTo>
                  <a:cubicBezTo>
                    <a:pt x="2085" y="35"/>
                    <a:pt x="1856" y="1"/>
                    <a:pt x="163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5" name="Google Shape;2473;p49"/>
            <p:cNvSpPr/>
            <p:nvPr/>
          </p:nvSpPr>
          <p:spPr>
            <a:xfrm>
              <a:off x="2640900" y="1707200"/>
              <a:ext cx="57775" cy="21650"/>
            </a:xfrm>
            <a:custGeom>
              <a:avLst/>
              <a:gdLst/>
              <a:ahLst/>
              <a:cxnLst/>
              <a:rect l="l" t="t" r="r" b="b"/>
              <a:pathLst>
                <a:path w="2311" h="866" extrusionOk="0">
                  <a:moveTo>
                    <a:pt x="878" y="0"/>
                  </a:moveTo>
                  <a:cubicBezTo>
                    <a:pt x="688" y="0"/>
                    <a:pt x="500" y="41"/>
                    <a:pt x="335" y="114"/>
                  </a:cubicBezTo>
                  <a:cubicBezTo>
                    <a:pt x="91" y="205"/>
                    <a:pt x="0" y="297"/>
                    <a:pt x="31" y="388"/>
                  </a:cubicBezTo>
                  <a:cubicBezTo>
                    <a:pt x="122" y="540"/>
                    <a:pt x="578" y="540"/>
                    <a:pt x="1125" y="631"/>
                  </a:cubicBezTo>
                  <a:cubicBezTo>
                    <a:pt x="1579" y="707"/>
                    <a:pt x="1949" y="866"/>
                    <a:pt x="2131" y="866"/>
                  </a:cubicBezTo>
                  <a:cubicBezTo>
                    <a:pt x="2169" y="866"/>
                    <a:pt x="2198" y="859"/>
                    <a:pt x="2219" y="844"/>
                  </a:cubicBezTo>
                  <a:cubicBezTo>
                    <a:pt x="2310" y="783"/>
                    <a:pt x="2249" y="631"/>
                    <a:pt x="2067" y="479"/>
                  </a:cubicBezTo>
                  <a:cubicBezTo>
                    <a:pt x="1854" y="236"/>
                    <a:pt x="1550" y="114"/>
                    <a:pt x="1246" y="53"/>
                  </a:cubicBezTo>
                  <a:cubicBezTo>
                    <a:pt x="1127" y="17"/>
                    <a:pt x="1002" y="0"/>
                    <a:pt x="87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6" name="Google Shape;2474;p49"/>
            <p:cNvSpPr/>
            <p:nvPr/>
          </p:nvSpPr>
          <p:spPr>
            <a:xfrm>
              <a:off x="2337700" y="1543600"/>
              <a:ext cx="272825" cy="245300"/>
            </a:xfrm>
            <a:custGeom>
              <a:avLst/>
              <a:gdLst/>
              <a:ahLst/>
              <a:cxnLst/>
              <a:rect l="l" t="t" r="r" b="b"/>
              <a:pathLst>
                <a:path w="10913" h="9812" extrusionOk="0">
                  <a:moveTo>
                    <a:pt x="7730" y="0"/>
                  </a:moveTo>
                  <a:cubicBezTo>
                    <a:pt x="6615" y="0"/>
                    <a:pt x="5499" y="153"/>
                    <a:pt x="4408" y="457"/>
                  </a:cubicBezTo>
                  <a:cubicBezTo>
                    <a:pt x="2949" y="883"/>
                    <a:pt x="1490" y="1673"/>
                    <a:pt x="882" y="3041"/>
                  </a:cubicBezTo>
                  <a:cubicBezTo>
                    <a:pt x="0" y="5047"/>
                    <a:pt x="1247" y="7388"/>
                    <a:pt x="760" y="9515"/>
                  </a:cubicBezTo>
                  <a:cubicBezTo>
                    <a:pt x="1019" y="9713"/>
                    <a:pt x="1338" y="9812"/>
                    <a:pt x="1661" y="9812"/>
                  </a:cubicBezTo>
                  <a:cubicBezTo>
                    <a:pt x="1984" y="9812"/>
                    <a:pt x="2310" y="9713"/>
                    <a:pt x="2584" y="9515"/>
                  </a:cubicBezTo>
                  <a:cubicBezTo>
                    <a:pt x="3101" y="9090"/>
                    <a:pt x="3465" y="8543"/>
                    <a:pt x="3648" y="7904"/>
                  </a:cubicBezTo>
                  <a:lnTo>
                    <a:pt x="3648" y="7904"/>
                  </a:lnTo>
                  <a:lnTo>
                    <a:pt x="3557" y="8786"/>
                  </a:lnTo>
                  <a:cubicBezTo>
                    <a:pt x="3657" y="8795"/>
                    <a:pt x="3758" y="8800"/>
                    <a:pt x="3859" y="8800"/>
                  </a:cubicBezTo>
                  <a:cubicBezTo>
                    <a:pt x="5037" y="8800"/>
                    <a:pt x="6210" y="8162"/>
                    <a:pt x="7022" y="7266"/>
                  </a:cubicBezTo>
                  <a:cubicBezTo>
                    <a:pt x="7903" y="6293"/>
                    <a:pt x="8450" y="5078"/>
                    <a:pt x="8997" y="3892"/>
                  </a:cubicBezTo>
                  <a:lnTo>
                    <a:pt x="8997" y="3892"/>
                  </a:lnTo>
                  <a:cubicBezTo>
                    <a:pt x="8937" y="5078"/>
                    <a:pt x="8481" y="6202"/>
                    <a:pt x="7751" y="7145"/>
                  </a:cubicBezTo>
                  <a:cubicBezTo>
                    <a:pt x="7849" y="7164"/>
                    <a:pt x="7949" y="7174"/>
                    <a:pt x="8051" y="7174"/>
                  </a:cubicBezTo>
                  <a:cubicBezTo>
                    <a:pt x="8422" y="7174"/>
                    <a:pt x="8802" y="7042"/>
                    <a:pt x="9089" y="6780"/>
                  </a:cubicBezTo>
                  <a:cubicBezTo>
                    <a:pt x="9423" y="6445"/>
                    <a:pt x="9697" y="6020"/>
                    <a:pt x="9909" y="5594"/>
                  </a:cubicBezTo>
                  <a:cubicBezTo>
                    <a:pt x="10639" y="4014"/>
                    <a:pt x="10912" y="2251"/>
                    <a:pt x="10730" y="518"/>
                  </a:cubicBezTo>
                  <a:lnTo>
                    <a:pt x="10700" y="366"/>
                  </a:lnTo>
                  <a:cubicBezTo>
                    <a:pt x="9724" y="122"/>
                    <a:pt x="8727" y="0"/>
                    <a:pt x="7730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7" name="Google Shape;2475;p49"/>
            <p:cNvSpPr/>
            <p:nvPr/>
          </p:nvSpPr>
          <p:spPr>
            <a:xfrm>
              <a:off x="2588450" y="1546800"/>
              <a:ext cx="151250" cy="226350"/>
            </a:xfrm>
            <a:custGeom>
              <a:avLst/>
              <a:gdLst/>
              <a:ahLst/>
              <a:cxnLst/>
              <a:rect l="l" t="t" r="r" b="b"/>
              <a:pathLst>
                <a:path w="6050" h="9054" extrusionOk="0">
                  <a:moveTo>
                    <a:pt x="2004" y="1"/>
                  </a:moveTo>
                  <a:cubicBezTo>
                    <a:pt x="1583" y="1"/>
                    <a:pt x="1225" y="228"/>
                    <a:pt x="791" y="421"/>
                  </a:cubicBezTo>
                  <a:lnTo>
                    <a:pt x="548" y="512"/>
                  </a:lnTo>
                  <a:cubicBezTo>
                    <a:pt x="943" y="2700"/>
                    <a:pt x="761" y="4950"/>
                    <a:pt x="1" y="7047"/>
                  </a:cubicBezTo>
                  <a:cubicBezTo>
                    <a:pt x="119" y="7025"/>
                    <a:pt x="234" y="7015"/>
                    <a:pt x="346" y="7015"/>
                  </a:cubicBezTo>
                  <a:cubicBezTo>
                    <a:pt x="551" y="7015"/>
                    <a:pt x="747" y="7049"/>
                    <a:pt x="943" y="7108"/>
                  </a:cubicBezTo>
                  <a:cubicBezTo>
                    <a:pt x="1037" y="7136"/>
                    <a:pt x="1134" y="7150"/>
                    <a:pt x="1231" y="7150"/>
                  </a:cubicBezTo>
                  <a:cubicBezTo>
                    <a:pt x="1445" y="7150"/>
                    <a:pt x="1657" y="7082"/>
                    <a:pt x="1825" y="6956"/>
                  </a:cubicBezTo>
                  <a:cubicBezTo>
                    <a:pt x="1946" y="6804"/>
                    <a:pt x="2037" y="6591"/>
                    <a:pt x="2098" y="6378"/>
                  </a:cubicBezTo>
                  <a:cubicBezTo>
                    <a:pt x="2433" y="4980"/>
                    <a:pt x="2524" y="3521"/>
                    <a:pt x="2372" y="2062"/>
                  </a:cubicBezTo>
                  <a:lnTo>
                    <a:pt x="2372" y="2062"/>
                  </a:lnTo>
                  <a:cubicBezTo>
                    <a:pt x="2737" y="2852"/>
                    <a:pt x="3040" y="3643"/>
                    <a:pt x="3253" y="4494"/>
                  </a:cubicBezTo>
                  <a:cubicBezTo>
                    <a:pt x="3496" y="5345"/>
                    <a:pt x="3466" y="6226"/>
                    <a:pt x="3192" y="7047"/>
                  </a:cubicBezTo>
                  <a:cubicBezTo>
                    <a:pt x="3268" y="7123"/>
                    <a:pt x="3367" y="7161"/>
                    <a:pt x="3466" y="7161"/>
                  </a:cubicBezTo>
                  <a:cubicBezTo>
                    <a:pt x="3565" y="7161"/>
                    <a:pt x="3664" y="7123"/>
                    <a:pt x="3740" y="7047"/>
                  </a:cubicBezTo>
                  <a:cubicBezTo>
                    <a:pt x="3861" y="6925"/>
                    <a:pt x="3952" y="6743"/>
                    <a:pt x="3983" y="6530"/>
                  </a:cubicBezTo>
                  <a:cubicBezTo>
                    <a:pt x="4074" y="5801"/>
                    <a:pt x="4044" y="5071"/>
                    <a:pt x="3922" y="4372"/>
                  </a:cubicBezTo>
                  <a:lnTo>
                    <a:pt x="3922" y="4372"/>
                  </a:lnTo>
                  <a:cubicBezTo>
                    <a:pt x="4317" y="5132"/>
                    <a:pt x="4408" y="6013"/>
                    <a:pt x="4621" y="6865"/>
                  </a:cubicBezTo>
                  <a:cubicBezTo>
                    <a:pt x="4834" y="7685"/>
                    <a:pt x="5199" y="8567"/>
                    <a:pt x="5898" y="9053"/>
                  </a:cubicBezTo>
                  <a:cubicBezTo>
                    <a:pt x="6050" y="7989"/>
                    <a:pt x="6050" y="6895"/>
                    <a:pt x="5898" y="5801"/>
                  </a:cubicBezTo>
                  <a:cubicBezTo>
                    <a:pt x="5715" y="4889"/>
                    <a:pt x="5442" y="4007"/>
                    <a:pt x="5016" y="3187"/>
                  </a:cubicBezTo>
                  <a:cubicBezTo>
                    <a:pt x="4621" y="2244"/>
                    <a:pt x="4074" y="1424"/>
                    <a:pt x="3375" y="725"/>
                  </a:cubicBezTo>
                  <a:cubicBezTo>
                    <a:pt x="2802" y="181"/>
                    <a:pt x="2378" y="1"/>
                    <a:pt x="2004" y="1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8" name="Google Shape;2476;p49"/>
            <p:cNvSpPr/>
            <p:nvPr/>
          </p:nvSpPr>
          <p:spPr>
            <a:xfrm>
              <a:off x="2276150" y="1725250"/>
              <a:ext cx="230275" cy="699125"/>
            </a:xfrm>
            <a:custGeom>
              <a:avLst/>
              <a:gdLst/>
              <a:ahLst/>
              <a:cxnLst/>
              <a:rect l="l" t="t" r="r" b="b"/>
              <a:pathLst>
                <a:path w="9211" h="27965" extrusionOk="0">
                  <a:moveTo>
                    <a:pt x="5897" y="0"/>
                  </a:moveTo>
                  <a:lnTo>
                    <a:pt x="1216" y="3222"/>
                  </a:lnTo>
                  <a:cubicBezTo>
                    <a:pt x="0" y="4894"/>
                    <a:pt x="0" y="7173"/>
                    <a:pt x="395" y="9240"/>
                  </a:cubicBezTo>
                  <a:cubicBezTo>
                    <a:pt x="760" y="11277"/>
                    <a:pt x="1398" y="13344"/>
                    <a:pt x="1155" y="15411"/>
                  </a:cubicBezTo>
                  <a:cubicBezTo>
                    <a:pt x="1003" y="16535"/>
                    <a:pt x="608" y="17690"/>
                    <a:pt x="730" y="18815"/>
                  </a:cubicBezTo>
                  <a:cubicBezTo>
                    <a:pt x="851" y="20061"/>
                    <a:pt x="1581" y="21125"/>
                    <a:pt x="2098" y="22280"/>
                  </a:cubicBezTo>
                  <a:cubicBezTo>
                    <a:pt x="2918" y="24073"/>
                    <a:pt x="3253" y="26019"/>
                    <a:pt x="3101" y="27964"/>
                  </a:cubicBezTo>
                  <a:lnTo>
                    <a:pt x="8754" y="27964"/>
                  </a:lnTo>
                  <a:cubicBezTo>
                    <a:pt x="9210" y="25472"/>
                    <a:pt x="8754" y="22888"/>
                    <a:pt x="7478" y="20669"/>
                  </a:cubicBezTo>
                  <a:cubicBezTo>
                    <a:pt x="6930" y="19696"/>
                    <a:pt x="6201" y="18785"/>
                    <a:pt x="6049" y="17690"/>
                  </a:cubicBezTo>
                  <a:cubicBezTo>
                    <a:pt x="5806" y="15897"/>
                    <a:pt x="7174" y="14225"/>
                    <a:pt x="7204" y="12432"/>
                  </a:cubicBezTo>
                  <a:cubicBezTo>
                    <a:pt x="7234" y="10639"/>
                    <a:pt x="5958" y="9088"/>
                    <a:pt x="5684" y="7325"/>
                  </a:cubicBezTo>
                  <a:cubicBezTo>
                    <a:pt x="5320" y="4863"/>
                    <a:pt x="6870" y="2280"/>
                    <a:pt x="5897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59" name="Google Shape;2477;p49"/>
            <p:cNvSpPr/>
            <p:nvPr/>
          </p:nvSpPr>
          <p:spPr>
            <a:xfrm>
              <a:off x="2786025" y="3087725"/>
              <a:ext cx="1198375" cy="1115550"/>
            </a:xfrm>
            <a:custGeom>
              <a:avLst/>
              <a:gdLst/>
              <a:ahLst/>
              <a:cxnLst/>
              <a:rect l="l" t="t" r="r" b="b"/>
              <a:pathLst>
                <a:path w="47935" h="44622" extrusionOk="0">
                  <a:moveTo>
                    <a:pt x="1" y="0"/>
                  </a:moveTo>
                  <a:cubicBezTo>
                    <a:pt x="1369" y="7326"/>
                    <a:pt x="4439" y="12797"/>
                    <a:pt x="5715" y="14438"/>
                  </a:cubicBezTo>
                  <a:cubicBezTo>
                    <a:pt x="8816" y="18572"/>
                    <a:pt x="19667" y="28451"/>
                    <a:pt x="20427" y="33314"/>
                  </a:cubicBezTo>
                  <a:cubicBezTo>
                    <a:pt x="21187" y="38147"/>
                    <a:pt x="21946" y="44530"/>
                    <a:pt x="21946" y="44530"/>
                  </a:cubicBezTo>
                  <a:lnTo>
                    <a:pt x="36992" y="44530"/>
                  </a:lnTo>
                  <a:lnTo>
                    <a:pt x="36932" y="25259"/>
                  </a:lnTo>
                  <a:lnTo>
                    <a:pt x="36932" y="25259"/>
                  </a:lnTo>
                  <a:cubicBezTo>
                    <a:pt x="36932" y="25259"/>
                    <a:pt x="38425" y="27349"/>
                    <a:pt x="41392" y="27349"/>
                  </a:cubicBezTo>
                  <a:cubicBezTo>
                    <a:pt x="41967" y="27349"/>
                    <a:pt x="42598" y="27270"/>
                    <a:pt x="43284" y="27083"/>
                  </a:cubicBezTo>
                  <a:cubicBezTo>
                    <a:pt x="47509" y="25928"/>
                    <a:pt x="47935" y="21703"/>
                    <a:pt x="47418" y="19454"/>
                  </a:cubicBezTo>
                  <a:cubicBezTo>
                    <a:pt x="46932" y="17204"/>
                    <a:pt x="44561" y="14955"/>
                    <a:pt x="41430" y="14894"/>
                  </a:cubicBezTo>
                  <a:cubicBezTo>
                    <a:pt x="41359" y="14892"/>
                    <a:pt x="41288" y="14891"/>
                    <a:pt x="41219" y="14891"/>
                  </a:cubicBezTo>
                  <a:cubicBezTo>
                    <a:pt x="38212" y="14891"/>
                    <a:pt x="36992" y="16779"/>
                    <a:pt x="36992" y="16779"/>
                  </a:cubicBezTo>
                  <a:lnTo>
                    <a:pt x="36992" y="92"/>
                  </a:lnTo>
                  <a:lnTo>
                    <a:pt x="23041" y="0"/>
                  </a:lnTo>
                  <a:lnTo>
                    <a:pt x="23132" y="61"/>
                  </a:lnTo>
                  <a:cubicBezTo>
                    <a:pt x="24287" y="1216"/>
                    <a:pt x="24956" y="2797"/>
                    <a:pt x="24956" y="4438"/>
                  </a:cubicBezTo>
                  <a:cubicBezTo>
                    <a:pt x="24956" y="8013"/>
                    <a:pt x="22017" y="10668"/>
                    <a:pt x="18717" y="10668"/>
                  </a:cubicBezTo>
                  <a:cubicBezTo>
                    <a:pt x="17948" y="10668"/>
                    <a:pt x="17159" y="10523"/>
                    <a:pt x="16384" y="10213"/>
                  </a:cubicBezTo>
                  <a:cubicBezTo>
                    <a:pt x="12281" y="8572"/>
                    <a:pt x="11156" y="3313"/>
                    <a:pt x="14196" y="122"/>
                  </a:cubicBezTo>
                  <a:lnTo>
                    <a:pt x="14317" y="0"/>
                  </a:lnTo>
                  <a:close/>
                  <a:moveTo>
                    <a:pt x="36992" y="44530"/>
                  </a:moveTo>
                  <a:lnTo>
                    <a:pt x="36992" y="44621"/>
                  </a:lnTo>
                  <a:lnTo>
                    <a:pt x="37084" y="4453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0" name="Google Shape;2478;p49"/>
            <p:cNvSpPr/>
            <p:nvPr/>
          </p:nvSpPr>
          <p:spPr>
            <a:xfrm>
              <a:off x="3707025" y="4179675"/>
              <a:ext cx="5350" cy="23600"/>
            </a:xfrm>
            <a:custGeom>
              <a:avLst/>
              <a:gdLst/>
              <a:ahLst/>
              <a:cxnLst/>
              <a:rect l="l" t="t" r="r" b="b"/>
              <a:pathLst>
                <a:path w="214" h="944" extrusionOk="0">
                  <a:moveTo>
                    <a:pt x="122" y="1"/>
                  </a:moveTo>
                  <a:cubicBezTo>
                    <a:pt x="61" y="1"/>
                    <a:pt x="0" y="214"/>
                    <a:pt x="0" y="487"/>
                  </a:cubicBezTo>
                  <a:cubicBezTo>
                    <a:pt x="31" y="730"/>
                    <a:pt x="61" y="943"/>
                    <a:pt x="122" y="943"/>
                  </a:cubicBezTo>
                  <a:cubicBezTo>
                    <a:pt x="183" y="943"/>
                    <a:pt x="213" y="730"/>
                    <a:pt x="213" y="487"/>
                  </a:cubicBezTo>
                  <a:cubicBezTo>
                    <a:pt x="213" y="214"/>
                    <a:pt x="183" y="1"/>
                    <a:pt x="1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1" name="Google Shape;2479;p49"/>
            <p:cNvSpPr/>
            <p:nvPr/>
          </p:nvSpPr>
          <p:spPr>
            <a:xfrm>
              <a:off x="3706250" y="4082425"/>
              <a:ext cx="6875" cy="48650"/>
            </a:xfrm>
            <a:custGeom>
              <a:avLst/>
              <a:gdLst/>
              <a:ahLst/>
              <a:cxnLst/>
              <a:rect l="l" t="t" r="r" b="b"/>
              <a:pathLst>
                <a:path w="275" h="1946" extrusionOk="0">
                  <a:moveTo>
                    <a:pt x="123" y="0"/>
                  </a:moveTo>
                  <a:cubicBezTo>
                    <a:pt x="31" y="335"/>
                    <a:pt x="1" y="638"/>
                    <a:pt x="31" y="973"/>
                  </a:cubicBezTo>
                  <a:cubicBezTo>
                    <a:pt x="1" y="1307"/>
                    <a:pt x="31" y="1642"/>
                    <a:pt x="153" y="1945"/>
                  </a:cubicBezTo>
                  <a:cubicBezTo>
                    <a:pt x="244" y="1642"/>
                    <a:pt x="275" y="1307"/>
                    <a:pt x="244" y="973"/>
                  </a:cubicBezTo>
                  <a:cubicBezTo>
                    <a:pt x="275" y="638"/>
                    <a:pt x="244" y="335"/>
                    <a:pt x="12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2" name="Google Shape;2480;p49"/>
            <p:cNvSpPr/>
            <p:nvPr/>
          </p:nvSpPr>
          <p:spPr>
            <a:xfrm>
              <a:off x="3706250" y="3985150"/>
              <a:ext cx="6875" cy="48650"/>
            </a:xfrm>
            <a:custGeom>
              <a:avLst/>
              <a:gdLst/>
              <a:ahLst/>
              <a:cxnLst/>
              <a:rect l="l" t="t" r="r" b="b"/>
              <a:pathLst>
                <a:path w="275" h="1946" extrusionOk="0">
                  <a:moveTo>
                    <a:pt x="123" y="1"/>
                  </a:moveTo>
                  <a:cubicBezTo>
                    <a:pt x="31" y="304"/>
                    <a:pt x="1" y="639"/>
                    <a:pt x="31" y="973"/>
                  </a:cubicBezTo>
                  <a:cubicBezTo>
                    <a:pt x="1" y="1308"/>
                    <a:pt x="31" y="1642"/>
                    <a:pt x="123" y="1946"/>
                  </a:cubicBezTo>
                  <a:cubicBezTo>
                    <a:pt x="214" y="1642"/>
                    <a:pt x="244" y="1308"/>
                    <a:pt x="214" y="973"/>
                  </a:cubicBezTo>
                  <a:cubicBezTo>
                    <a:pt x="275" y="639"/>
                    <a:pt x="214" y="304"/>
                    <a:pt x="12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3" name="Google Shape;2481;p49"/>
            <p:cNvSpPr/>
            <p:nvPr/>
          </p:nvSpPr>
          <p:spPr>
            <a:xfrm>
              <a:off x="3705500" y="3888650"/>
              <a:ext cx="6875" cy="48650"/>
            </a:xfrm>
            <a:custGeom>
              <a:avLst/>
              <a:gdLst/>
              <a:ahLst/>
              <a:cxnLst/>
              <a:rect l="l" t="t" r="r" b="b"/>
              <a:pathLst>
                <a:path w="275" h="1946" extrusionOk="0">
                  <a:moveTo>
                    <a:pt x="153" y="0"/>
                  </a:moveTo>
                  <a:cubicBezTo>
                    <a:pt x="31" y="304"/>
                    <a:pt x="1" y="639"/>
                    <a:pt x="61" y="973"/>
                  </a:cubicBezTo>
                  <a:cubicBezTo>
                    <a:pt x="31" y="1277"/>
                    <a:pt x="61" y="1611"/>
                    <a:pt x="153" y="1946"/>
                  </a:cubicBezTo>
                  <a:cubicBezTo>
                    <a:pt x="244" y="1611"/>
                    <a:pt x="274" y="1277"/>
                    <a:pt x="244" y="973"/>
                  </a:cubicBezTo>
                  <a:cubicBezTo>
                    <a:pt x="274" y="639"/>
                    <a:pt x="244" y="304"/>
                    <a:pt x="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4" name="Google Shape;2482;p49"/>
            <p:cNvSpPr/>
            <p:nvPr/>
          </p:nvSpPr>
          <p:spPr>
            <a:xfrm>
              <a:off x="3705500" y="3791375"/>
              <a:ext cx="6875" cy="48650"/>
            </a:xfrm>
            <a:custGeom>
              <a:avLst/>
              <a:gdLst/>
              <a:ahLst/>
              <a:cxnLst/>
              <a:rect l="l" t="t" r="r" b="b"/>
              <a:pathLst>
                <a:path w="275" h="1946" extrusionOk="0">
                  <a:moveTo>
                    <a:pt x="122" y="1"/>
                  </a:moveTo>
                  <a:cubicBezTo>
                    <a:pt x="31" y="305"/>
                    <a:pt x="1" y="639"/>
                    <a:pt x="31" y="973"/>
                  </a:cubicBezTo>
                  <a:cubicBezTo>
                    <a:pt x="1" y="1277"/>
                    <a:pt x="31" y="1612"/>
                    <a:pt x="153" y="1946"/>
                  </a:cubicBezTo>
                  <a:cubicBezTo>
                    <a:pt x="244" y="1612"/>
                    <a:pt x="274" y="1277"/>
                    <a:pt x="244" y="973"/>
                  </a:cubicBezTo>
                  <a:cubicBezTo>
                    <a:pt x="274" y="639"/>
                    <a:pt x="244" y="305"/>
                    <a:pt x="1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5" name="Google Shape;2483;p49"/>
            <p:cNvSpPr/>
            <p:nvPr/>
          </p:nvSpPr>
          <p:spPr>
            <a:xfrm>
              <a:off x="3706250" y="3717675"/>
              <a:ext cx="19025" cy="25850"/>
            </a:xfrm>
            <a:custGeom>
              <a:avLst/>
              <a:gdLst/>
              <a:ahLst/>
              <a:cxnLst/>
              <a:rect l="l" t="t" r="r" b="b"/>
              <a:pathLst>
                <a:path w="761" h="1034" extrusionOk="0">
                  <a:moveTo>
                    <a:pt x="214" y="0"/>
                  </a:moveTo>
                  <a:lnTo>
                    <a:pt x="214" y="0"/>
                  </a:lnTo>
                  <a:cubicBezTo>
                    <a:pt x="192" y="8"/>
                    <a:pt x="140" y="25"/>
                    <a:pt x="31" y="61"/>
                  </a:cubicBezTo>
                  <a:cubicBezTo>
                    <a:pt x="1" y="395"/>
                    <a:pt x="31" y="699"/>
                    <a:pt x="123" y="1034"/>
                  </a:cubicBezTo>
                  <a:cubicBezTo>
                    <a:pt x="207" y="802"/>
                    <a:pt x="247" y="586"/>
                    <a:pt x="254" y="363"/>
                  </a:cubicBezTo>
                  <a:lnTo>
                    <a:pt x="254" y="363"/>
                  </a:lnTo>
                  <a:cubicBezTo>
                    <a:pt x="262" y="373"/>
                    <a:pt x="269" y="384"/>
                    <a:pt x="275" y="395"/>
                  </a:cubicBezTo>
                  <a:cubicBezTo>
                    <a:pt x="335" y="456"/>
                    <a:pt x="427" y="517"/>
                    <a:pt x="487" y="608"/>
                  </a:cubicBezTo>
                  <a:cubicBezTo>
                    <a:pt x="612" y="683"/>
                    <a:pt x="696" y="738"/>
                    <a:pt x="739" y="738"/>
                  </a:cubicBezTo>
                  <a:cubicBezTo>
                    <a:pt x="748" y="738"/>
                    <a:pt x="756" y="735"/>
                    <a:pt x="761" y="730"/>
                  </a:cubicBezTo>
                  <a:cubicBezTo>
                    <a:pt x="761" y="699"/>
                    <a:pt x="730" y="639"/>
                    <a:pt x="609" y="487"/>
                  </a:cubicBezTo>
                  <a:lnTo>
                    <a:pt x="427" y="243"/>
                  </a:lnTo>
                  <a:lnTo>
                    <a:pt x="305" y="122"/>
                  </a:lnTo>
                  <a:lnTo>
                    <a:pt x="244" y="61"/>
                  </a:lnTo>
                  <a:lnTo>
                    <a:pt x="244" y="61"/>
                  </a:lnTo>
                  <a:cubicBezTo>
                    <a:pt x="244" y="61"/>
                    <a:pt x="244" y="61"/>
                    <a:pt x="244" y="61"/>
                  </a:cubicBezTo>
                  <a:lnTo>
                    <a:pt x="21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6" name="Google Shape;2484;p49"/>
            <p:cNvSpPr/>
            <p:nvPr/>
          </p:nvSpPr>
          <p:spPr>
            <a:xfrm>
              <a:off x="3764775" y="3760225"/>
              <a:ext cx="44850" cy="11300"/>
            </a:xfrm>
            <a:custGeom>
              <a:avLst/>
              <a:gdLst/>
              <a:ahLst/>
              <a:cxnLst/>
              <a:rect l="l" t="t" r="r" b="b"/>
              <a:pathLst>
                <a:path w="1794" h="452" extrusionOk="0">
                  <a:moveTo>
                    <a:pt x="0" y="0"/>
                  </a:moveTo>
                  <a:lnTo>
                    <a:pt x="0" y="0"/>
                  </a:lnTo>
                  <a:cubicBezTo>
                    <a:pt x="419" y="296"/>
                    <a:pt x="918" y="452"/>
                    <a:pt x="1431" y="452"/>
                  </a:cubicBezTo>
                  <a:cubicBezTo>
                    <a:pt x="1552" y="452"/>
                    <a:pt x="1673" y="443"/>
                    <a:pt x="1794" y="426"/>
                  </a:cubicBezTo>
                  <a:cubicBezTo>
                    <a:pt x="1520" y="304"/>
                    <a:pt x="1216" y="213"/>
                    <a:pt x="912" y="183"/>
                  </a:cubicBezTo>
                  <a:cubicBezTo>
                    <a:pt x="608" y="92"/>
                    <a:pt x="304" y="31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7" name="Google Shape;2485;p49"/>
            <p:cNvSpPr/>
            <p:nvPr/>
          </p:nvSpPr>
          <p:spPr>
            <a:xfrm>
              <a:off x="3855200" y="3752625"/>
              <a:ext cx="44100" cy="15425"/>
            </a:xfrm>
            <a:custGeom>
              <a:avLst/>
              <a:gdLst/>
              <a:ahLst/>
              <a:cxnLst/>
              <a:rect l="l" t="t" r="r" b="b"/>
              <a:pathLst>
                <a:path w="1764" h="617" extrusionOk="0">
                  <a:moveTo>
                    <a:pt x="1764" y="0"/>
                  </a:moveTo>
                  <a:lnTo>
                    <a:pt x="1764" y="0"/>
                  </a:lnTo>
                  <a:cubicBezTo>
                    <a:pt x="1460" y="31"/>
                    <a:pt x="1156" y="122"/>
                    <a:pt x="882" y="274"/>
                  </a:cubicBezTo>
                  <a:cubicBezTo>
                    <a:pt x="578" y="335"/>
                    <a:pt x="274" y="426"/>
                    <a:pt x="1" y="608"/>
                  </a:cubicBezTo>
                  <a:cubicBezTo>
                    <a:pt x="58" y="614"/>
                    <a:pt x="114" y="616"/>
                    <a:pt x="170" y="616"/>
                  </a:cubicBezTo>
                  <a:cubicBezTo>
                    <a:pt x="439" y="616"/>
                    <a:pt x="691" y="557"/>
                    <a:pt x="943" y="456"/>
                  </a:cubicBezTo>
                  <a:cubicBezTo>
                    <a:pt x="1247" y="365"/>
                    <a:pt x="1520" y="213"/>
                    <a:pt x="176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8" name="Google Shape;2486;p49"/>
            <p:cNvSpPr/>
            <p:nvPr/>
          </p:nvSpPr>
          <p:spPr>
            <a:xfrm>
              <a:off x="3935750" y="3685700"/>
              <a:ext cx="25100" cy="38900"/>
            </a:xfrm>
            <a:custGeom>
              <a:avLst/>
              <a:gdLst/>
              <a:ahLst/>
              <a:cxnLst/>
              <a:rect l="l" t="t" r="r" b="b"/>
              <a:pathLst>
                <a:path w="1004" h="1556" extrusionOk="0">
                  <a:moveTo>
                    <a:pt x="999" y="1"/>
                  </a:moveTo>
                  <a:cubicBezTo>
                    <a:pt x="956" y="1"/>
                    <a:pt x="750" y="354"/>
                    <a:pt x="487" y="763"/>
                  </a:cubicBezTo>
                  <a:cubicBezTo>
                    <a:pt x="304" y="1006"/>
                    <a:pt x="122" y="1279"/>
                    <a:pt x="0" y="1553"/>
                  </a:cubicBezTo>
                  <a:cubicBezTo>
                    <a:pt x="4" y="1554"/>
                    <a:pt x="7" y="1555"/>
                    <a:pt x="12" y="1555"/>
                  </a:cubicBezTo>
                  <a:cubicBezTo>
                    <a:pt x="92" y="1555"/>
                    <a:pt x="381" y="1288"/>
                    <a:pt x="669" y="884"/>
                  </a:cubicBezTo>
                  <a:cubicBezTo>
                    <a:pt x="852" y="611"/>
                    <a:pt x="973" y="307"/>
                    <a:pt x="1004" y="3"/>
                  </a:cubicBezTo>
                  <a:cubicBezTo>
                    <a:pt x="1002" y="1"/>
                    <a:pt x="1001" y="1"/>
                    <a:pt x="99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69" name="Google Shape;2487;p49"/>
            <p:cNvSpPr/>
            <p:nvPr/>
          </p:nvSpPr>
          <p:spPr>
            <a:xfrm>
              <a:off x="3971475" y="3594575"/>
              <a:ext cx="7625" cy="46375"/>
            </a:xfrm>
            <a:custGeom>
              <a:avLst/>
              <a:gdLst/>
              <a:ahLst/>
              <a:cxnLst/>
              <a:rect l="l" t="t" r="r" b="b"/>
              <a:pathLst>
                <a:path w="305" h="1855" extrusionOk="0">
                  <a:moveTo>
                    <a:pt x="122" y="0"/>
                  </a:moveTo>
                  <a:cubicBezTo>
                    <a:pt x="30" y="304"/>
                    <a:pt x="30" y="608"/>
                    <a:pt x="61" y="942"/>
                  </a:cubicBezTo>
                  <a:cubicBezTo>
                    <a:pt x="0" y="1246"/>
                    <a:pt x="0" y="1550"/>
                    <a:pt x="61" y="1854"/>
                  </a:cubicBezTo>
                  <a:cubicBezTo>
                    <a:pt x="274" y="1277"/>
                    <a:pt x="304" y="608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0" name="Google Shape;2488;p49"/>
            <p:cNvSpPr/>
            <p:nvPr/>
          </p:nvSpPr>
          <p:spPr>
            <a:xfrm>
              <a:off x="3935750" y="3511675"/>
              <a:ext cx="27375" cy="38125"/>
            </a:xfrm>
            <a:custGeom>
              <a:avLst/>
              <a:gdLst/>
              <a:ahLst/>
              <a:cxnLst/>
              <a:rect l="l" t="t" r="r" b="b"/>
              <a:pathLst>
                <a:path w="1095" h="1525" extrusionOk="0">
                  <a:moveTo>
                    <a:pt x="68" y="1"/>
                  </a:moveTo>
                  <a:cubicBezTo>
                    <a:pt x="65" y="1"/>
                    <a:pt x="63" y="2"/>
                    <a:pt x="61" y="3"/>
                  </a:cubicBezTo>
                  <a:cubicBezTo>
                    <a:pt x="0" y="33"/>
                    <a:pt x="274" y="337"/>
                    <a:pt x="548" y="763"/>
                  </a:cubicBezTo>
                  <a:cubicBezTo>
                    <a:pt x="810" y="1172"/>
                    <a:pt x="1017" y="1525"/>
                    <a:pt x="1087" y="1525"/>
                  </a:cubicBezTo>
                  <a:cubicBezTo>
                    <a:pt x="1090" y="1525"/>
                    <a:pt x="1092" y="1524"/>
                    <a:pt x="1095" y="1523"/>
                  </a:cubicBezTo>
                  <a:cubicBezTo>
                    <a:pt x="1034" y="1219"/>
                    <a:pt x="912" y="915"/>
                    <a:pt x="700" y="672"/>
                  </a:cubicBezTo>
                  <a:cubicBezTo>
                    <a:pt x="440" y="268"/>
                    <a:pt x="125" y="1"/>
                    <a:pt x="6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1" name="Google Shape;2489;p49"/>
            <p:cNvSpPr/>
            <p:nvPr/>
          </p:nvSpPr>
          <p:spPr>
            <a:xfrm>
              <a:off x="3858250" y="3465200"/>
              <a:ext cx="43325" cy="17700"/>
            </a:xfrm>
            <a:custGeom>
              <a:avLst/>
              <a:gdLst/>
              <a:ahLst/>
              <a:cxnLst/>
              <a:rect l="l" t="t" r="r" b="b"/>
              <a:pathLst>
                <a:path w="1733" h="708" extrusionOk="0">
                  <a:moveTo>
                    <a:pt x="154" y="0"/>
                  </a:moveTo>
                  <a:cubicBezTo>
                    <a:pt x="102" y="0"/>
                    <a:pt x="51" y="3"/>
                    <a:pt x="0" y="8"/>
                  </a:cubicBezTo>
                  <a:cubicBezTo>
                    <a:pt x="243" y="160"/>
                    <a:pt x="547" y="282"/>
                    <a:pt x="851" y="373"/>
                  </a:cubicBezTo>
                  <a:cubicBezTo>
                    <a:pt x="1094" y="525"/>
                    <a:pt x="1398" y="646"/>
                    <a:pt x="1702" y="707"/>
                  </a:cubicBezTo>
                  <a:cubicBezTo>
                    <a:pt x="1733" y="677"/>
                    <a:pt x="1398" y="403"/>
                    <a:pt x="912" y="190"/>
                  </a:cubicBezTo>
                  <a:cubicBezTo>
                    <a:pt x="684" y="64"/>
                    <a:pt x="414" y="0"/>
                    <a:pt x="15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2" name="Google Shape;2490;p49"/>
            <p:cNvSpPr/>
            <p:nvPr/>
          </p:nvSpPr>
          <p:spPr>
            <a:xfrm>
              <a:off x="3766300" y="3457600"/>
              <a:ext cx="45600" cy="10100"/>
            </a:xfrm>
            <a:custGeom>
              <a:avLst/>
              <a:gdLst/>
              <a:ahLst/>
              <a:cxnLst/>
              <a:rect l="l" t="t" r="r" b="b"/>
              <a:pathLst>
                <a:path w="1824" h="404" extrusionOk="0">
                  <a:moveTo>
                    <a:pt x="1368" y="0"/>
                  </a:moveTo>
                  <a:cubicBezTo>
                    <a:pt x="1216" y="0"/>
                    <a:pt x="1064" y="23"/>
                    <a:pt x="912" y="69"/>
                  </a:cubicBezTo>
                  <a:cubicBezTo>
                    <a:pt x="578" y="99"/>
                    <a:pt x="274" y="190"/>
                    <a:pt x="0" y="403"/>
                  </a:cubicBezTo>
                  <a:cubicBezTo>
                    <a:pt x="335" y="373"/>
                    <a:pt x="639" y="342"/>
                    <a:pt x="943" y="251"/>
                  </a:cubicBezTo>
                  <a:cubicBezTo>
                    <a:pt x="1246" y="251"/>
                    <a:pt x="1550" y="160"/>
                    <a:pt x="1824" y="69"/>
                  </a:cubicBezTo>
                  <a:cubicBezTo>
                    <a:pt x="1672" y="23"/>
                    <a:pt x="1520" y="0"/>
                    <a:pt x="13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3" name="Google Shape;2491;p49"/>
            <p:cNvSpPr/>
            <p:nvPr/>
          </p:nvSpPr>
          <p:spPr>
            <a:xfrm>
              <a:off x="3706250" y="3483625"/>
              <a:ext cx="19800" cy="25100"/>
            </a:xfrm>
            <a:custGeom>
              <a:avLst/>
              <a:gdLst/>
              <a:ahLst/>
              <a:cxnLst/>
              <a:rect l="l" t="t" r="r" b="b"/>
              <a:pathLst>
                <a:path w="792" h="1004" extrusionOk="0">
                  <a:moveTo>
                    <a:pt x="153" y="0"/>
                  </a:moveTo>
                  <a:cubicBezTo>
                    <a:pt x="31" y="304"/>
                    <a:pt x="1" y="639"/>
                    <a:pt x="31" y="973"/>
                  </a:cubicBezTo>
                  <a:lnTo>
                    <a:pt x="214" y="1004"/>
                  </a:lnTo>
                  <a:lnTo>
                    <a:pt x="244" y="973"/>
                  </a:lnTo>
                  <a:lnTo>
                    <a:pt x="305" y="882"/>
                  </a:lnTo>
                  <a:lnTo>
                    <a:pt x="427" y="760"/>
                  </a:lnTo>
                  <a:lnTo>
                    <a:pt x="609" y="517"/>
                  </a:lnTo>
                  <a:cubicBezTo>
                    <a:pt x="730" y="396"/>
                    <a:pt x="791" y="304"/>
                    <a:pt x="761" y="304"/>
                  </a:cubicBezTo>
                  <a:cubicBezTo>
                    <a:pt x="761" y="299"/>
                    <a:pt x="757" y="297"/>
                    <a:pt x="750" y="297"/>
                  </a:cubicBezTo>
                  <a:cubicBezTo>
                    <a:pt x="718" y="297"/>
                    <a:pt x="618" y="351"/>
                    <a:pt x="518" y="426"/>
                  </a:cubicBezTo>
                  <a:cubicBezTo>
                    <a:pt x="427" y="487"/>
                    <a:pt x="366" y="548"/>
                    <a:pt x="275" y="639"/>
                  </a:cubicBezTo>
                  <a:lnTo>
                    <a:pt x="255" y="658"/>
                  </a:lnTo>
                  <a:lnTo>
                    <a:pt x="255" y="658"/>
                  </a:lnTo>
                  <a:cubicBezTo>
                    <a:pt x="252" y="432"/>
                    <a:pt x="218" y="216"/>
                    <a:pt x="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4" name="Google Shape;2492;p49"/>
            <p:cNvSpPr/>
            <p:nvPr/>
          </p:nvSpPr>
          <p:spPr>
            <a:xfrm>
              <a:off x="3706250" y="3378000"/>
              <a:ext cx="6875" cy="52450"/>
            </a:xfrm>
            <a:custGeom>
              <a:avLst/>
              <a:gdLst/>
              <a:ahLst/>
              <a:cxnLst/>
              <a:rect l="l" t="t" r="r" b="b"/>
              <a:pathLst>
                <a:path w="275" h="2098" extrusionOk="0">
                  <a:moveTo>
                    <a:pt x="153" y="0"/>
                  </a:moveTo>
                  <a:cubicBezTo>
                    <a:pt x="1" y="700"/>
                    <a:pt x="1" y="1399"/>
                    <a:pt x="153" y="2098"/>
                  </a:cubicBezTo>
                  <a:cubicBezTo>
                    <a:pt x="275" y="1399"/>
                    <a:pt x="275" y="700"/>
                    <a:pt x="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5" name="Google Shape;2493;p49"/>
            <p:cNvSpPr/>
            <p:nvPr/>
          </p:nvSpPr>
          <p:spPr>
            <a:xfrm>
              <a:off x="3706250" y="3272375"/>
              <a:ext cx="6875" cy="52450"/>
            </a:xfrm>
            <a:custGeom>
              <a:avLst/>
              <a:gdLst/>
              <a:ahLst/>
              <a:cxnLst/>
              <a:rect l="l" t="t" r="r" b="b"/>
              <a:pathLst>
                <a:path w="275" h="2098" extrusionOk="0">
                  <a:moveTo>
                    <a:pt x="153" y="0"/>
                  </a:moveTo>
                  <a:cubicBezTo>
                    <a:pt x="1" y="700"/>
                    <a:pt x="1" y="1399"/>
                    <a:pt x="153" y="2098"/>
                  </a:cubicBezTo>
                  <a:cubicBezTo>
                    <a:pt x="275" y="1399"/>
                    <a:pt x="275" y="700"/>
                    <a:pt x="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6" name="Google Shape;2494;p49"/>
            <p:cNvSpPr/>
            <p:nvPr/>
          </p:nvSpPr>
          <p:spPr>
            <a:xfrm>
              <a:off x="3706250" y="3166750"/>
              <a:ext cx="6875" cy="52450"/>
            </a:xfrm>
            <a:custGeom>
              <a:avLst/>
              <a:gdLst/>
              <a:ahLst/>
              <a:cxnLst/>
              <a:rect l="l" t="t" r="r" b="b"/>
              <a:pathLst>
                <a:path w="275" h="2098" extrusionOk="0">
                  <a:moveTo>
                    <a:pt x="153" y="1"/>
                  </a:moveTo>
                  <a:cubicBezTo>
                    <a:pt x="1" y="700"/>
                    <a:pt x="1" y="1399"/>
                    <a:pt x="153" y="2098"/>
                  </a:cubicBezTo>
                  <a:cubicBezTo>
                    <a:pt x="275" y="1399"/>
                    <a:pt x="275" y="700"/>
                    <a:pt x="15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7" name="Google Shape;2495;p49"/>
            <p:cNvSpPr/>
            <p:nvPr/>
          </p:nvSpPr>
          <p:spPr>
            <a:xfrm>
              <a:off x="3686500" y="3087425"/>
              <a:ext cx="25875" cy="26925"/>
            </a:xfrm>
            <a:custGeom>
              <a:avLst/>
              <a:gdLst/>
              <a:ahLst/>
              <a:cxnLst/>
              <a:rect l="l" t="t" r="r" b="b"/>
              <a:pathLst>
                <a:path w="1035" h="1077" extrusionOk="0">
                  <a:moveTo>
                    <a:pt x="697" y="1"/>
                  </a:moveTo>
                  <a:cubicBezTo>
                    <a:pt x="457" y="1"/>
                    <a:pt x="229" y="35"/>
                    <a:pt x="1" y="104"/>
                  </a:cubicBezTo>
                  <a:cubicBezTo>
                    <a:pt x="220" y="169"/>
                    <a:pt x="455" y="219"/>
                    <a:pt x="683" y="219"/>
                  </a:cubicBezTo>
                  <a:cubicBezTo>
                    <a:pt x="740" y="219"/>
                    <a:pt x="796" y="216"/>
                    <a:pt x="852" y="209"/>
                  </a:cubicBezTo>
                  <a:lnTo>
                    <a:pt x="852" y="209"/>
                  </a:lnTo>
                  <a:lnTo>
                    <a:pt x="852" y="499"/>
                  </a:lnTo>
                  <a:cubicBezTo>
                    <a:pt x="852" y="590"/>
                    <a:pt x="882" y="681"/>
                    <a:pt x="882" y="803"/>
                  </a:cubicBezTo>
                  <a:cubicBezTo>
                    <a:pt x="882" y="955"/>
                    <a:pt x="913" y="1076"/>
                    <a:pt x="943" y="1076"/>
                  </a:cubicBezTo>
                  <a:cubicBezTo>
                    <a:pt x="973" y="1076"/>
                    <a:pt x="1004" y="955"/>
                    <a:pt x="1004" y="803"/>
                  </a:cubicBezTo>
                  <a:cubicBezTo>
                    <a:pt x="1034" y="681"/>
                    <a:pt x="1034" y="590"/>
                    <a:pt x="1034" y="499"/>
                  </a:cubicBezTo>
                  <a:lnTo>
                    <a:pt x="1034" y="104"/>
                  </a:lnTo>
                  <a:lnTo>
                    <a:pt x="943" y="12"/>
                  </a:lnTo>
                  <a:cubicBezTo>
                    <a:pt x="859" y="5"/>
                    <a:pt x="778" y="1"/>
                    <a:pt x="69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8" name="Google Shape;2496;p49"/>
            <p:cNvSpPr/>
            <p:nvPr/>
          </p:nvSpPr>
          <p:spPr>
            <a:xfrm>
              <a:off x="3600625" y="3086675"/>
              <a:ext cx="43350" cy="5925"/>
            </a:xfrm>
            <a:custGeom>
              <a:avLst/>
              <a:gdLst/>
              <a:ahLst/>
              <a:cxnLst/>
              <a:rect l="l" t="t" r="r" b="b"/>
              <a:pathLst>
                <a:path w="1734" h="237" extrusionOk="0">
                  <a:moveTo>
                    <a:pt x="642" y="1"/>
                  </a:moveTo>
                  <a:cubicBezTo>
                    <a:pt x="428" y="1"/>
                    <a:pt x="206" y="35"/>
                    <a:pt x="1" y="103"/>
                  </a:cubicBezTo>
                  <a:cubicBezTo>
                    <a:pt x="226" y="178"/>
                    <a:pt x="472" y="233"/>
                    <a:pt x="704" y="233"/>
                  </a:cubicBezTo>
                  <a:cubicBezTo>
                    <a:pt x="754" y="233"/>
                    <a:pt x="804" y="230"/>
                    <a:pt x="852" y="225"/>
                  </a:cubicBezTo>
                  <a:cubicBezTo>
                    <a:pt x="928" y="232"/>
                    <a:pt x="1004" y="236"/>
                    <a:pt x="1080" y="236"/>
                  </a:cubicBezTo>
                  <a:cubicBezTo>
                    <a:pt x="1306" y="236"/>
                    <a:pt x="1528" y="202"/>
                    <a:pt x="1734" y="134"/>
                  </a:cubicBezTo>
                  <a:cubicBezTo>
                    <a:pt x="1525" y="41"/>
                    <a:pt x="1298" y="1"/>
                    <a:pt x="1067" y="1"/>
                  </a:cubicBezTo>
                  <a:cubicBezTo>
                    <a:pt x="996" y="1"/>
                    <a:pt x="924" y="5"/>
                    <a:pt x="852" y="12"/>
                  </a:cubicBezTo>
                  <a:cubicBezTo>
                    <a:pt x="784" y="4"/>
                    <a:pt x="713" y="1"/>
                    <a:pt x="64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79" name="Google Shape;2497;p49"/>
            <p:cNvSpPr/>
            <p:nvPr/>
          </p:nvSpPr>
          <p:spPr>
            <a:xfrm>
              <a:off x="3514000" y="3086200"/>
              <a:ext cx="43350" cy="5150"/>
            </a:xfrm>
            <a:custGeom>
              <a:avLst/>
              <a:gdLst/>
              <a:ahLst/>
              <a:cxnLst/>
              <a:rect l="l" t="t" r="r" b="b"/>
              <a:pathLst>
                <a:path w="1734" h="206" extrusionOk="0">
                  <a:moveTo>
                    <a:pt x="867" y="1"/>
                  </a:moveTo>
                  <a:cubicBezTo>
                    <a:pt x="578" y="1"/>
                    <a:pt x="290" y="31"/>
                    <a:pt x="1" y="92"/>
                  </a:cubicBezTo>
                  <a:cubicBezTo>
                    <a:pt x="290" y="168"/>
                    <a:pt x="578" y="206"/>
                    <a:pt x="867" y="206"/>
                  </a:cubicBezTo>
                  <a:cubicBezTo>
                    <a:pt x="1156" y="206"/>
                    <a:pt x="1445" y="168"/>
                    <a:pt x="1733" y="92"/>
                  </a:cubicBezTo>
                  <a:cubicBezTo>
                    <a:pt x="1445" y="31"/>
                    <a:pt x="1156" y="1"/>
                    <a:pt x="86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0" name="Google Shape;2498;p49"/>
            <p:cNvSpPr/>
            <p:nvPr/>
          </p:nvSpPr>
          <p:spPr>
            <a:xfrm>
              <a:off x="3428150" y="3085450"/>
              <a:ext cx="43325" cy="5625"/>
            </a:xfrm>
            <a:custGeom>
              <a:avLst/>
              <a:gdLst/>
              <a:ahLst/>
              <a:cxnLst/>
              <a:rect l="l" t="t" r="r" b="b"/>
              <a:pathLst>
                <a:path w="1733" h="225" extrusionOk="0">
                  <a:moveTo>
                    <a:pt x="579" y="0"/>
                  </a:moveTo>
                  <a:cubicBezTo>
                    <a:pt x="378" y="0"/>
                    <a:pt x="183" y="41"/>
                    <a:pt x="0" y="122"/>
                  </a:cubicBezTo>
                  <a:cubicBezTo>
                    <a:pt x="205" y="190"/>
                    <a:pt x="428" y="224"/>
                    <a:pt x="654" y="224"/>
                  </a:cubicBezTo>
                  <a:cubicBezTo>
                    <a:pt x="730" y="224"/>
                    <a:pt x="806" y="221"/>
                    <a:pt x="882" y="213"/>
                  </a:cubicBezTo>
                  <a:cubicBezTo>
                    <a:pt x="950" y="221"/>
                    <a:pt x="1020" y="224"/>
                    <a:pt x="1092" y="224"/>
                  </a:cubicBezTo>
                  <a:cubicBezTo>
                    <a:pt x="1305" y="224"/>
                    <a:pt x="1528" y="190"/>
                    <a:pt x="1733" y="122"/>
                  </a:cubicBezTo>
                  <a:cubicBezTo>
                    <a:pt x="1536" y="56"/>
                    <a:pt x="1323" y="6"/>
                    <a:pt x="1117" y="6"/>
                  </a:cubicBezTo>
                  <a:cubicBezTo>
                    <a:pt x="1037" y="6"/>
                    <a:pt x="958" y="14"/>
                    <a:pt x="882" y="31"/>
                  </a:cubicBezTo>
                  <a:cubicBezTo>
                    <a:pt x="780" y="10"/>
                    <a:pt x="679" y="0"/>
                    <a:pt x="57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1" name="Google Shape;2499;p49"/>
            <p:cNvSpPr/>
            <p:nvPr/>
          </p:nvSpPr>
          <p:spPr>
            <a:xfrm>
              <a:off x="3360725" y="3085675"/>
              <a:ext cx="25650" cy="19550"/>
            </a:xfrm>
            <a:custGeom>
              <a:avLst/>
              <a:gdLst/>
              <a:ahLst/>
              <a:cxnLst/>
              <a:rect l="l" t="t" r="r" b="b"/>
              <a:pathLst>
                <a:path w="1026" h="782" extrusionOk="0">
                  <a:moveTo>
                    <a:pt x="83" y="204"/>
                  </a:moveTo>
                  <a:lnTo>
                    <a:pt x="83" y="204"/>
                  </a:lnTo>
                  <a:cubicBezTo>
                    <a:pt x="84" y="204"/>
                    <a:pt x="85" y="204"/>
                    <a:pt x="85" y="204"/>
                  </a:cubicBezTo>
                  <a:lnTo>
                    <a:pt x="85" y="204"/>
                  </a:lnTo>
                  <a:cubicBezTo>
                    <a:pt x="85" y="205"/>
                    <a:pt x="84" y="206"/>
                    <a:pt x="84" y="206"/>
                  </a:cubicBezTo>
                  <a:cubicBezTo>
                    <a:pt x="83" y="206"/>
                    <a:pt x="83" y="205"/>
                    <a:pt x="83" y="204"/>
                  </a:cubicBezTo>
                  <a:close/>
                  <a:moveTo>
                    <a:pt x="161" y="1"/>
                  </a:moveTo>
                  <a:cubicBezTo>
                    <a:pt x="161" y="1"/>
                    <a:pt x="159" y="6"/>
                    <a:pt x="156" y="16"/>
                  </a:cubicBezTo>
                  <a:lnTo>
                    <a:pt x="156" y="16"/>
                  </a:lnTo>
                  <a:cubicBezTo>
                    <a:pt x="131" y="17"/>
                    <a:pt x="107" y="19"/>
                    <a:pt x="83" y="22"/>
                  </a:cubicBezTo>
                  <a:cubicBezTo>
                    <a:pt x="83" y="17"/>
                    <a:pt x="82" y="15"/>
                    <a:pt x="81" y="15"/>
                  </a:cubicBezTo>
                  <a:cubicBezTo>
                    <a:pt x="68" y="15"/>
                    <a:pt x="1" y="211"/>
                    <a:pt x="6" y="211"/>
                  </a:cubicBezTo>
                  <a:cubicBezTo>
                    <a:pt x="7" y="211"/>
                    <a:pt x="12" y="200"/>
                    <a:pt x="22" y="174"/>
                  </a:cubicBezTo>
                  <a:lnTo>
                    <a:pt x="53" y="204"/>
                  </a:lnTo>
                  <a:lnTo>
                    <a:pt x="114" y="295"/>
                  </a:lnTo>
                  <a:lnTo>
                    <a:pt x="235" y="417"/>
                  </a:lnTo>
                  <a:cubicBezTo>
                    <a:pt x="296" y="508"/>
                    <a:pt x="387" y="569"/>
                    <a:pt x="448" y="629"/>
                  </a:cubicBezTo>
                  <a:cubicBezTo>
                    <a:pt x="509" y="690"/>
                    <a:pt x="569" y="751"/>
                    <a:pt x="661" y="781"/>
                  </a:cubicBezTo>
                  <a:cubicBezTo>
                    <a:pt x="691" y="781"/>
                    <a:pt x="630" y="690"/>
                    <a:pt x="569" y="538"/>
                  </a:cubicBezTo>
                  <a:lnTo>
                    <a:pt x="387" y="295"/>
                  </a:lnTo>
                  <a:lnTo>
                    <a:pt x="307" y="215"/>
                  </a:lnTo>
                  <a:lnTo>
                    <a:pt x="307" y="215"/>
                  </a:lnTo>
                  <a:cubicBezTo>
                    <a:pt x="310" y="215"/>
                    <a:pt x="313" y="215"/>
                    <a:pt x="316" y="215"/>
                  </a:cubicBezTo>
                  <a:cubicBezTo>
                    <a:pt x="552" y="215"/>
                    <a:pt x="797" y="181"/>
                    <a:pt x="1025" y="113"/>
                  </a:cubicBezTo>
                  <a:cubicBezTo>
                    <a:pt x="797" y="44"/>
                    <a:pt x="552" y="10"/>
                    <a:pt x="316" y="10"/>
                  </a:cubicBezTo>
                  <a:cubicBezTo>
                    <a:pt x="262" y="10"/>
                    <a:pt x="209" y="12"/>
                    <a:pt x="156" y="15"/>
                  </a:cubicBezTo>
                  <a:lnTo>
                    <a:pt x="156" y="15"/>
                  </a:lnTo>
                  <a:cubicBezTo>
                    <a:pt x="160" y="5"/>
                    <a:pt x="161" y="1"/>
                    <a:pt x="16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2" name="Google Shape;2500;p49"/>
            <p:cNvSpPr/>
            <p:nvPr/>
          </p:nvSpPr>
          <p:spPr>
            <a:xfrm>
              <a:off x="3399275" y="3145475"/>
              <a:ext cx="12175" cy="44850"/>
            </a:xfrm>
            <a:custGeom>
              <a:avLst/>
              <a:gdLst/>
              <a:ahLst/>
              <a:cxnLst/>
              <a:rect l="l" t="t" r="r" b="b"/>
              <a:pathLst>
                <a:path w="487" h="1794" extrusionOk="0">
                  <a:moveTo>
                    <a:pt x="0" y="0"/>
                  </a:moveTo>
                  <a:lnTo>
                    <a:pt x="0" y="0"/>
                  </a:lnTo>
                  <a:cubicBezTo>
                    <a:pt x="91" y="608"/>
                    <a:pt x="213" y="1216"/>
                    <a:pt x="395" y="1794"/>
                  </a:cubicBezTo>
                  <a:cubicBezTo>
                    <a:pt x="486" y="1186"/>
                    <a:pt x="334" y="548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3" name="Google Shape;2501;p49"/>
            <p:cNvSpPr/>
            <p:nvPr/>
          </p:nvSpPr>
          <p:spPr>
            <a:xfrm>
              <a:off x="3387100" y="3235900"/>
              <a:ext cx="18275" cy="42625"/>
            </a:xfrm>
            <a:custGeom>
              <a:avLst/>
              <a:gdLst/>
              <a:ahLst/>
              <a:cxnLst/>
              <a:rect l="l" t="t" r="r" b="b"/>
              <a:pathLst>
                <a:path w="731" h="1705" extrusionOk="0">
                  <a:moveTo>
                    <a:pt x="700" y="1"/>
                  </a:moveTo>
                  <a:lnTo>
                    <a:pt x="700" y="1"/>
                  </a:lnTo>
                  <a:cubicBezTo>
                    <a:pt x="548" y="274"/>
                    <a:pt x="396" y="548"/>
                    <a:pt x="305" y="852"/>
                  </a:cubicBezTo>
                  <a:cubicBezTo>
                    <a:pt x="183" y="1095"/>
                    <a:pt x="62" y="1399"/>
                    <a:pt x="1" y="1703"/>
                  </a:cubicBezTo>
                  <a:cubicBezTo>
                    <a:pt x="2" y="1704"/>
                    <a:pt x="4" y="1705"/>
                    <a:pt x="6" y="1705"/>
                  </a:cubicBezTo>
                  <a:cubicBezTo>
                    <a:pt x="54" y="1705"/>
                    <a:pt x="314" y="1378"/>
                    <a:pt x="518" y="912"/>
                  </a:cubicBezTo>
                  <a:cubicBezTo>
                    <a:pt x="639" y="639"/>
                    <a:pt x="730" y="335"/>
                    <a:pt x="7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4" name="Google Shape;2502;p49"/>
            <p:cNvSpPr/>
            <p:nvPr/>
          </p:nvSpPr>
          <p:spPr>
            <a:xfrm>
              <a:off x="3319475" y="3313400"/>
              <a:ext cx="38775" cy="25875"/>
            </a:xfrm>
            <a:custGeom>
              <a:avLst/>
              <a:gdLst/>
              <a:ahLst/>
              <a:cxnLst/>
              <a:rect l="l" t="t" r="r" b="b"/>
              <a:pathLst>
                <a:path w="1551" h="1035" extrusionOk="0">
                  <a:moveTo>
                    <a:pt x="1551" y="1"/>
                  </a:moveTo>
                  <a:lnTo>
                    <a:pt x="1551" y="1"/>
                  </a:lnTo>
                  <a:cubicBezTo>
                    <a:pt x="1247" y="122"/>
                    <a:pt x="1004" y="305"/>
                    <a:pt x="760" y="487"/>
                  </a:cubicBezTo>
                  <a:cubicBezTo>
                    <a:pt x="365" y="791"/>
                    <a:pt x="1" y="974"/>
                    <a:pt x="31" y="1034"/>
                  </a:cubicBezTo>
                  <a:cubicBezTo>
                    <a:pt x="335" y="1004"/>
                    <a:pt x="639" y="852"/>
                    <a:pt x="882" y="670"/>
                  </a:cubicBezTo>
                  <a:cubicBezTo>
                    <a:pt x="1156" y="518"/>
                    <a:pt x="1368" y="274"/>
                    <a:pt x="15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5" name="Google Shape;2503;p49"/>
            <p:cNvSpPr/>
            <p:nvPr/>
          </p:nvSpPr>
          <p:spPr>
            <a:xfrm>
              <a:off x="3230575" y="3352350"/>
              <a:ext cx="45625" cy="4600"/>
            </a:xfrm>
            <a:custGeom>
              <a:avLst/>
              <a:gdLst/>
              <a:ahLst/>
              <a:cxnLst/>
              <a:rect l="l" t="t" r="r" b="b"/>
              <a:pathLst>
                <a:path w="1825" h="184" extrusionOk="0">
                  <a:moveTo>
                    <a:pt x="912" y="1"/>
                  </a:moveTo>
                  <a:cubicBezTo>
                    <a:pt x="608" y="1"/>
                    <a:pt x="304" y="8"/>
                    <a:pt x="0" y="23"/>
                  </a:cubicBezTo>
                  <a:cubicBezTo>
                    <a:pt x="227" y="124"/>
                    <a:pt x="474" y="183"/>
                    <a:pt x="743" y="183"/>
                  </a:cubicBezTo>
                  <a:cubicBezTo>
                    <a:pt x="798" y="183"/>
                    <a:pt x="855" y="181"/>
                    <a:pt x="912" y="175"/>
                  </a:cubicBezTo>
                  <a:cubicBezTo>
                    <a:pt x="964" y="181"/>
                    <a:pt x="1016" y="183"/>
                    <a:pt x="1069" y="183"/>
                  </a:cubicBezTo>
                  <a:cubicBezTo>
                    <a:pt x="1320" y="183"/>
                    <a:pt x="1572" y="124"/>
                    <a:pt x="1824" y="23"/>
                  </a:cubicBezTo>
                  <a:cubicBezTo>
                    <a:pt x="1520" y="8"/>
                    <a:pt x="1216" y="1"/>
                    <a:pt x="91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6" name="Google Shape;2504;p49"/>
            <p:cNvSpPr/>
            <p:nvPr/>
          </p:nvSpPr>
          <p:spPr>
            <a:xfrm>
              <a:off x="3146975" y="3314175"/>
              <a:ext cx="39550" cy="25100"/>
            </a:xfrm>
            <a:custGeom>
              <a:avLst/>
              <a:gdLst/>
              <a:ahLst/>
              <a:cxnLst/>
              <a:rect l="l" t="t" r="r" b="b"/>
              <a:pathLst>
                <a:path w="1582" h="1004" extrusionOk="0">
                  <a:moveTo>
                    <a:pt x="62" y="0"/>
                  </a:moveTo>
                  <a:lnTo>
                    <a:pt x="62" y="0"/>
                  </a:lnTo>
                  <a:cubicBezTo>
                    <a:pt x="1" y="31"/>
                    <a:pt x="305" y="365"/>
                    <a:pt x="730" y="639"/>
                  </a:cubicBezTo>
                  <a:cubicBezTo>
                    <a:pt x="973" y="851"/>
                    <a:pt x="1277" y="973"/>
                    <a:pt x="1581" y="1003"/>
                  </a:cubicBezTo>
                  <a:cubicBezTo>
                    <a:pt x="1369" y="821"/>
                    <a:pt x="1095" y="639"/>
                    <a:pt x="821" y="487"/>
                  </a:cubicBezTo>
                  <a:cubicBezTo>
                    <a:pt x="609" y="274"/>
                    <a:pt x="335" y="122"/>
                    <a:pt x="6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7" name="Google Shape;2505;p49"/>
            <p:cNvSpPr/>
            <p:nvPr/>
          </p:nvSpPr>
          <p:spPr>
            <a:xfrm>
              <a:off x="3101400" y="3236650"/>
              <a:ext cx="17500" cy="41825"/>
            </a:xfrm>
            <a:custGeom>
              <a:avLst/>
              <a:gdLst/>
              <a:ahLst/>
              <a:cxnLst/>
              <a:rect l="l" t="t" r="r" b="b"/>
              <a:pathLst>
                <a:path w="700" h="1673" extrusionOk="0">
                  <a:moveTo>
                    <a:pt x="0" y="1"/>
                  </a:moveTo>
                  <a:cubicBezTo>
                    <a:pt x="0" y="305"/>
                    <a:pt x="61" y="609"/>
                    <a:pt x="213" y="913"/>
                  </a:cubicBezTo>
                  <a:cubicBezTo>
                    <a:pt x="304" y="1217"/>
                    <a:pt x="486" y="1490"/>
                    <a:pt x="699" y="1673"/>
                  </a:cubicBezTo>
                  <a:cubicBezTo>
                    <a:pt x="638" y="1399"/>
                    <a:pt x="547" y="1095"/>
                    <a:pt x="395" y="822"/>
                  </a:cubicBezTo>
                  <a:cubicBezTo>
                    <a:pt x="304" y="518"/>
                    <a:pt x="182" y="244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8" name="Google Shape;2506;p49"/>
            <p:cNvSpPr/>
            <p:nvPr/>
          </p:nvSpPr>
          <p:spPr>
            <a:xfrm>
              <a:off x="3095300" y="3146225"/>
              <a:ext cx="10675" cy="44875"/>
            </a:xfrm>
            <a:custGeom>
              <a:avLst/>
              <a:gdLst/>
              <a:ahLst/>
              <a:cxnLst/>
              <a:rect l="l" t="t" r="r" b="b"/>
              <a:pathLst>
                <a:path w="427" h="1795" extrusionOk="0">
                  <a:moveTo>
                    <a:pt x="426" y="1"/>
                  </a:moveTo>
                  <a:lnTo>
                    <a:pt x="426" y="1"/>
                  </a:lnTo>
                  <a:cubicBezTo>
                    <a:pt x="244" y="244"/>
                    <a:pt x="92" y="548"/>
                    <a:pt x="62" y="852"/>
                  </a:cubicBezTo>
                  <a:cubicBezTo>
                    <a:pt x="1" y="1156"/>
                    <a:pt x="1" y="1490"/>
                    <a:pt x="62" y="1794"/>
                  </a:cubicBezTo>
                  <a:cubicBezTo>
                    <a:pt x="183" y="1490"/>
                    <a:pt x="244" y="1186"/>
                    <a:pt x="274" y="882"/>
                  </a:cubicBezTo>
                  <a:cubicBezTo>
                    <a:pt x="366" y="609"/>
                    <a:pt x="426" y="305"/>
                    <a:pt x="4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89" name="Google Shape;2507;p49"/>
            <p:cNvSpPr/>
            <p:nvPr/>
          </p:nvSpPr>
          <p:spPr>
            <a:xfrm>
              <a:off x="3119625" y="3084725"/>
              <a:ext cx="25100" cy="19925"/>
            </a:xfrm>
            <a:custGeom>
              <a:avLst/>
              <a:gdLst/>
              <a:ahLst/>
              <a:cxnLst/>
              <a:rect l="l" t="t" r="r" b="b"/>
              <a:pathLst>
                <a:path w="1004" h="797" extrusionOk="0">
                  <a:moveTo>
                    <a:pt x="938" y="182"/>
                  </a:moveTo>
                  <a:lnTo>
                    <a:pt x="938" y="182"/>
                  </a:lnTo>
                  <a:cubicBezTo>
                    <a:pt x="942" y="194"/>
                    <a:pt x="947" y="210"/>
                    <a:pt x="947" y="210"/>
                  </a:cubicBezTo>
                  <a:cubicBezTo>
                    <a:pt x="947" y="210"/>
                    <a:pt x="945" y="203"/>
                    <a:pt x="937" y="182"/>
                  </a:cubicBezTo>
                  <a:lnTo>
                    <a:pt x="937" y="182"/>
                  </a:lnTo>
                  <a:cubicBezTo>
                    <a:pt x="938" y="182"/>
                    <a:pt x="938" y="182"/>
                    <a:pt x="938" y="182"/>
                  </a:cubicBezTo>
                  <a:close/>
                  <a:moveTo>
                    <a:pt x="938" y="0"/>
                  </a:moveTo>
                  <a:cubicBezTo>
                    <a:pt x="938" y="0"/>
                    <a:pt x="952" y="39"/>
                    <a:pt x="949" y="39"/>
                  </a:cubicBezTo>
                  <a:cubicBezTo>
                    <a:pt x="948" y="39"/>
                    <a:pt x="946" y="37"/>
                    <a:pt x="943" y="29"/>
                  </a:cubicBezTo>
                  <a:cubicBezTo>
                    <a:pt x="859" y="22"/>
                    <a:pt x="777" y="18"/>
                    <a:pt x="697" y="18"/>
                  </a:cubicBezTo>
                  <a:cubicBezTo>
                    <a:pt x="456" y="18"/>
                    <a:pt x="228" y="52"/>
                    <a:pt x="1" y="120"/>
                  </a:cubicBezTo>
                  <a:cubicBezTo>
                    <a:pt x="197" y="179"/>
                    <a:pt x="406" y="213"/>
                    <a:pt x="611" y="213"/>
                  </a:cubicBezTo>
                  <a:cubicBezTo>
                    <a:pt x="649" y="213"/>
                    <a:pt x="687" y="212"/>
                    <a:pt x="725" y="209"/>
                  </a:cubicBezTo>
                  <a:lnTo>
                    <a:pt x="725" y="209"/>
                  </a:lnTo>
                  <a:lnTo>
                    <a:pt x="669" y="303"/>
                  </a:lnTo>
                  <a:cubicBezTo>
                    <a:pt x="578" y="394"/>
                    <a:pt x="517" y="455"/>
                    <a:pt x="487" y="546"/>
                  </a:cubicBezTo>
                  <a:cubicBezTo>
                    <a:pt x="365" y="698"/>
                    <a:pt x="335" y="789"/>
                    <a:pt x="365" y="789"/>
                  </a:cubicBezTo>
                  <a:cubicBezTo>
                    <a:pt x="365" y="794"/>
                    <a:pt x="368" y="797"/>
                    <a:pt x="373" y="797"/>
                  </a:cubicBezTo>
                  <a:cubicBezTo>
                    <a:pt x="397" y="797"/>
                    <a:pt x="477" y="738"/>
                    <a:pt x="578" y="637"/>
                  </a:cubicBezTo>
                  <a:cubicBezTo>
                    <a:pt x="639" y="576"/>
                    <a:pt x="730" y="516"/>
                    <a:pt x="791" y="424"/>
                  </a:cubicBezTo>
                  <a:lnTo>
                    <a:pt x="912" y="272"/>
                  </a:lnTo>
                  <a:lnTo>
                    <a:pt x="973" y="212"/>
                  </a:lnTo>
                  <a:lnTo>
                    <a:pt x="1004" y="181"/>
                  </a:lnTo>
                  <a:cubicBezTo>
                    <a:pt x="951" y="37"/>
                    <a:pt x="938" y="0"/>
                    <a:pt x="93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0" name="Google Shape;2508;p49"/>
            <p:cNvSpPr/>
            <p:nvPr/>
          </p:nvSpPr>
          <p:spPr>
            <a:xfrm>
              <a:off x="3036800" y="3085450"/>
              <a:ext cx="24350" cy="4575"/>
            </a:xfrm>
            <a:custGeom>
              <a:avLst/>
              <a:gdLst/>
              <a:ahLst/>
              <a:cxnLst/>
              <a:rect l="l" t="t" r="r" b="b"/>
              <a:pathLst>
                <a:path w="974" h="183" extrusionOk="0">
                  <a:moveTo>
                    <a:pt x="487" y="0"/>
                  </a:moveTo>
                  <a:cubicBezTo>
                    <a:pt x="213" y="0"/>
                    <a:pt x="0" y="31"/>
                    <a:pt x="0" y="91"/>
                  </a:cubicBezTo>
                  <a:cubicBezTo>
                    <a:pt x="0" y="152"/>
                    <a:pt x="213" y="183"/>
                    <a:pt x="487" y="183"/>
                  </a:cubicBezTo>
                  <a:cubicBezTo>
                    <a:pt x="760" y="183"/>
                    <a:pt x="973" y="152"/>
                    <a:pt x="973" y="91"/>
                  </a:cubicBezTo>
                  <a:cubicBezTo>
                    <a:pt x="973" y="31"/>
                    <a:pt x="760" y="0"/>
                    <a:pt x="48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1" name="Google Shape;2509;p49"/>
            <p:cNvSpPr/>
            <p:nvPr/>
          </p:nvSpPr>
          <p:spPr>
            <a:xfrm>
              <a:off x="2786025" y="3085450"/>
              <a:ext cx="826025" cy="1116300"/>
            </a:xfrm>
            <a:custGeom>
              <a:avLst/>
              <a:gdLst/>
              <a:ahLst/>
              <a:cxnLst/>
              <a:rect l="l" t="t" r="r" b="b"/>
              <a:pathLst>
                <a:path w="33041" h="44652" extrusionOk="0">
                  <a:moveTo>
                    <a:pt x="1" y="0"/>
                  </a:moveTo>
                  <a:lnTo>
                    <a:pt x="1" y="61"/>
                  </a:lnTo>
                  <a:cubicBezTo>
                    <a:pt x="335" y="1945"/>
                    <a:pt x="821" y="3800"/>
                    <a:pt x="1429" y="5593"/>
                  </a:cubicBezTo>
                  <a:cubicBezTo>
                    <a:pt x="2128" y="7751"/>
                    <a:pt x="3010" y="9848"/>
                    <a:pt x="4043" y="11824"/>
                  </a:cubicBezTo>
                  <a:cubicBezTo>
                    <a:pt x="4317" y="12371"/>
                    <a:pt x="4621" y="12888"/>
                    <a:pt x="4955" y="13435"/>
                  </a:cubicBezTo>
                  <a:cubicBezTo>
                    <a:pt x="5259" y="13952"/>
                    <a:pt x="5624" y="14468"/>
                    <a:pt x="6019" y="14955"/>
                  </a:cubicBezTo>
                  <a:cubicBezTo>
                    <a:pt x="6840" y="15958"/>
                    <a:pt x="7691" y="16900"/>
                    <a:pt x="8572" y="17873"/>
                  </a:cubicBezTo>
                  <a:cubicBezTo>
                    <a:pt x="10366" y="19848"/>
                    <a:pt x="12281" y="21824"/>
                    <a:pt x="14135" y="23952"/>
                  </a:cubicBezTo>
                  <a:cubicBezTo>
                    <a:pt x="15533" y="25502"/>
                    <a:pt x="16870" y="27143"/>
                    <a:pt x="18117" y="28815"/>
                  </a:cubicBezTo>
                  <a:cubicBezTo>
                    <a:pt x="19272" y="30487"/>
                    <a:pt x="20396" y="32219"/>
                    <a:pt x="20518" y="34134"/>
                  </a:cubicBezTo>
                  <a:cubicBezTo>
                    <a:pt x="21095" y="37934"/>
                    <a:pt x="21582" y="41490"/>
                    <a:pt x="21946" y="44590"/>
                  </a:cubicBezTo>
                  <a:lnTo>
                    <a:pt x="21946" y="44651"/>
                  </a:lnTo>
                  <a:lnTo>
                    <a:pt x="22007" y="44651"/>
                  </a:lnTo>
                  <a:lnTo>
                    <a:pt x="22068" y="44651"/>
                  </a:lnTo>
                  <a:lnTo>
                    <a:pt x="22068" y="44651"/>
                  </a:lnTo>
                  <a:lnTo>
                    <a:pt x="22068" y="44651"/>
                  </a:lnTo>
                  <a:cubicBezTo>
                    <a:pt x="22068" y="44651"/>
                    <a:pt x="22068" y="44651"/>
                    <a:pt x="22068" y="44651"/>
                  </a:cubicBezTo>
                  <a:lnTo>
                    <a:pt x="22068" y="44651"/>
                  </a:lnTo>
                  <a:lnTo>
                    <a:pt x="33041" y="44621"/>
                  </a:lnTo>
                  <a:lnTo>
                    <a:pt x="33011" y="44621"/>
                  </a:lnTo>
                  <a:lnTo>
                    <a:pt x="22057" y="44561"/>
                  </a:lnTo>
                  <a:lnTo>
                    <a:pt x="22057" y="44561"/>
                  </a:lnTo>
                  <a:cubicBezTo>
                    <a:pt x="21665" y="41452"/>
                    <a:pt x="21242" y="37958"/>
                    <a:pt x="20670" y="34195"/>
                  </a:cubicBezTo>
                  <a:cubicBezTo>
                    <a:pt x="20609" y="33709"/>
                    <a:pt x="20518" y="33223"/>
                    <a:pt x="20396" y="32767"/>
                  </a:cubicBezTo>
                  <a:cubicBezTo>
                    <a:pt x="20244" y="32280"/>
                    <a:pt x="20062" y="31824"/>
                    <a:pt x="19819" y="31368"/>
                  </a:cubicBezTo>
                  <a:cubicBezTo>
                    <a:pt x="19363" y="30457"/>
                    <a:pt x="18816" y="29605"/>
                    <a:pt x="18238" y="28785"/>
                  </a:cubicBezTo>
                  <a:cubicBezTo>
                    <a:pt x="16992" y="27052"/>
                    <a:pt x="15655" y="25411"/>
                    <a:pt x="14226" y="23830"/>
                  </a:cubicBezTo>
                  <a:cubicBezTo>
                    <a:pt x="12372" y="21733"/>
                    <a:pt x="10487" y="19727"/>
                    <a:pt x="8694" y="17782"/>
                  </a:cubicBezTo>
                  <a:cubicBezTo>
                    <a:pt x="7782" y="16809"/>
                    <a:pt x="6931" y="15867"/>
                    <a:pt x="6141" y="14894"/>
                  </a:cubicBezTo>
                  <a:cubicBezTo>
                    <a:pt x="5746" y="14408"/>
                    <a:pt x="5381" y="13891"/>
                    <a:pt x="5046" y="13374"/>
                  </a:cubicBezTo>
                  <a:cubicBezTo>
                    <a:pt x="4743" y="12827"/>
                    <a:pt x="4439" y="12310"/>
                    <a:pt x="4165" y="11794"/>
                  </a:cubicBezTo>
                  <a:cubicBezTo>
                    <a:pt x="3101" y="9788"/>
                    <a:pt x="2220" y="7721"/>
                    <a:pt x="1521" y="5593"/>
                  </a:cubicBezTo>
                  <a:cubicBezTo>
                    <a:pt x="949" y="3789"/>
                    <a:pt x="497" y="1925"/>
                    <a:pt x="164" y="61"/>
                  </a:cubicBezTo>
                  <a:lnTo>
                    <a:pt x="164" y="61"/>
                  </a:lnTo>
                  <a:lnTo>
                    <a:pt x="7235" y="31"/>
                  </a:lnTo>
                  <a:lnTo>
                    <a:pt x="153" y="0"/>
                  </a:lnTo>
                  <a:lnTo>
                    <a:pt x="153" y="0"/>
                  </a:lnTo>
                  <a:cubicBezTo>
                    <a:pt x="153" y="0"/>
                    <a:pt x="153" y="0"/>
                    <a:pt x="153" y="0"/>
                  </a:cubicBezTo>
                  <a:lnTo>
                    <a:pt x="153" y="0"/>
                  </a:lnTo>
                  <a:lnTo>
                    <a:pt x="153" y="0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2" name="Google Shape;2510;p49"/>
            <p:cNvSpPr/>
            <p:nvPr/>
          </p:nvSpPr>
          <p:spPr>
            <a:xfrm>
              <a:off x="3689550" y="4198675"/>
              <a:ext cx="23575" cy="4600"/>
            </a:xfrm>
            <a:custGeom>
              <a:avLst/>
              <a:gdLst/>
              <a:ahLst/>
              <a:cxnLst/>
              <a:rect l="l" t="t" r="r" b="b"/>
              <a:pathLst>
                <a:path w="943" h="184" extrusionOk="0">
                  <a:moveTo>
                    <a:pt x="456" y="1"/>
                  </a:moveTo>
                  <a:cubicBezTo>
                    <a:pt x="213" y="1"/>
                    <a:pt x="0" y="31"/>
                    <a:pt x="0" y="92"/>
                  </a:cubicBezTo>
                  <a:cubicBezTo>
                    <a:pt x="0" y="153"/>
                    <a:pt x="213" y="183"/>
                    <a:pt x="456" y="183"/>
                  </a:cubicBezTo>
                  <a:cubicBezTo>
                    <a:pt x="730" y="183"/>
                    <a:pt x="943" y="153"/>
                    <a:pt x="943" y="92"/>
                  </a:cubicBezTo>
                  <a:cubicBezTo>
                    <a:pt x="943" y="31"/>
                    <a:pt x="730" y="1"/>
                    <a:pt x="45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3" name="Google Shape;2511;p49"/>
            <p:cNvSpPr/>
            <p:nvPr/>
          </p:nvSpPr>
          <p:spPr>
            <a:xfrm>
              <a:off x="3594550" y="4198675"/>
              <a:ext cx="47900" cy="4600"/>
            </a:xfrm>
            <a:custGeom>
              <a:avLst/>
              <a:gdLst/>
              <a:ahLst/>
              <a:cxnLst/>
              <a:rect l="l" t="t" r="r" b="b"/>
              <a:pathLst>
                <a:path w="1916" h="184" extrusionOk="0">
                  <a:moveTo>
                    <a:pt x="958" y="1"/>
                  </a:moveTo>
                  <a:cubicBezTo>
                    <a:pt x="639" y="1"/>
                    <a:pt x="320" y="31"/>
                    <a:pt x="1" y="92"/>
                  </a:cubicBezTo>
                  <a:cubicBezTo>
                    <a:pt x="320" y="153"/>
                    <a:pt x="639" y="183"/>
                    <a:pt x="958" y="183"/>
                  </a:cubicBezTo>
                  <a:cubicBezTo>
                    <a:pt x="1277" y="183"/>
                    <a:pt x="1597" y="153"/>
                    <a:pt x="1916" y="92"/>
                  </a:cubicBezTo>
                  <a:cubicBezTo>
                    <a:pt x="1597" y="31"/>
                    <a:pt x="1277" y="1"/>
                    <a:pt x="95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4" name="Google Shape;2512;p49"/>
            <p:cNvSpPr/>
            <p:nvPr/>
          </p:nvSpPr>
          <p:spPr>
            <a:xfrm>
              <a:off x="3500325" y="4198675"/>
              <a:ext cx="47150" cy="4600"/>
            </a:xfrm>
            <a:custGeom>
              <a:avLst/>
              <a:gdLst/>
              <a:ahLst/>
              <a:cxnLst/>
              <a:rect l="l" t="t" r="r" b="b"/>
              <a:pathLst>
                <a:path w="1886" h="184" extrusionOk="0">
                  <a:moveTo>
                    <a:pt x="943" y="1"/>
                  </a:moveTo>
                  <a:cubicBezTo>
                    <a:pt x="624" y="1"/>
                    <a:pt x="305" y="31"/>
                    <a:pt x="1" y="92"/>
                  </a:cubicBezTo>
                  <a:cubicBezTo>
                    <a:pt x="305" y="153"/>
                    <a:pt x="624" y="183"/>
                    <a:pt x="943" y="183"/>
                  </a:cubicBezTo>
                  <a:cubicBezTo>
                    <a:pt x="1262" y="183"/>
                    <a:pt x="1581" y="153"/>
                    <a:pt x="1885" y="92"/>
                  </a:cubicBezTo>
                  <a:cubicBezTo>
                    <a:pt x="1581" y="31"/>
                    <a:pt x="1262" y="1"/>
                    <a:pt x="94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5" name="Google Shape;2513;p49"/>
            <p:cNvSpPr/>
            <p:nvPr/>
          </p:nvSpPr>
          <p:spPr>
            <a:xfrm>
              <a:off x="3405350" y="4198675"/>
              <a:ext cx="47900" cy="4600"/>
            </a:xfrm>
            <a:custGeom>
              <a:avLst/>
              <a:gdLst/>
              <a:ahLst/>
              <a:cxnLst/>
              <a:rect l="l" t="t" r="r" b="b"/>
              <a:pathLst>
                <a:path w="1916" h="184" extrusionOk="0">
                  <a:moveTo>
                    <a:pt x="958" y="1"/>
                  </a:moveTo>
                  <a:cubicBezTo>
                    <a:pt x="639" y="1"/>
                    <a:pt x="319" y="31"/>
                    <a:pt x="0" y="92"/>
                  </a:cubicBezTo>
                  <a:cubicBezTo>
                    <a:pt x="319" y="153"/>
                    <a:pt x="639" y="183"/>
                    <a:pt x="958" y="183"/>
                  </a:cubicBezTo>
                  <a:cubicBezTo>
                    <a:pt x="1277" y="183"/>
                    <a:pt x="1596" y="153"/>
                    <a:pt x="1915" y="92"/>
                  </a:cubicBezTo>
                  <a:cubicBezTo>
                    <a:pt x="1596" y="31"/>
                    <a:pt x="1277" y="1"/>
                    <a:pt x="95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6" name="Google Shape;2514;p49"/>
            <p:cNvSpPr/>
            <p:nvPr/>
          </p:nvSpPr>
          <p:spPr>
            <a:xfrm>
              <a:off x="3330875" y="4177400"/>
              <a:ext cx="26625" cy="26150"/>
            </a:xfrm>
            <a:custGeom>
              <a:avLst/>
              <a:gdLst/>
              <a:ahLst/>
              <a:cxnLst/>
              <a:rect l="l" t="t" r="r" b="b"/>
              <a:pathLst>
                <a:path w="1065" h="1046" extrusionOk="0">
                  <a:moveTo>
                    <a:pt x="31" y="1"/>
                  </a:moveTo>
                  <a:cubicBezTo>
                    <a:pt x="1" y="1"/>
                    <a:pt x="1" y="122"/>
                    <a:pt x="31" y="305"/>
                  </a:cubicBezTo>
                  <a:lnTo>
                    <a:pt x="31" y="578"/>
                  </a:lnTo>
                  <a:lnTo>
                    <a:pt x="31" y="943"/>
                  </a:lnTo>
                  <a:cubicBezTo>
                    <a:pt x="25" y="954"/>
                    <a:pt x="25" y="958"/>
                    <a:pt x="28" y="958"/>
                  </a:cubicBezTo>
                  <a:cubicBezTo>
                    <a:pt x="35" y="958"/>
                    <a:pt x="58" y="941"/>
                    <a:pt x="80" y="941"/>
                  </a:cubicBezTo>
                  <a:cubicBezTo>
                    <a:pt x="102" y="941"/>
                    <a:pt x="122" y="959"/>
                    <a:pt x="122" y="1034"/>
                  </a:cubicBezTo>
                  <a:cubicBezTo>
                    <a:pt x="198" y="1042"/>
                    <a:pt x="276" y="1045"/>
                    <a:pt x="355" y="1045"/>
                  </a:cubicBezTo>
                  <a:cubicBezTo>
                    <a:pt x="591" y="1045"/>
                    <a:pt x="836" y="1011"/>
                    <a:pt x="1064" y="943"/>
                  </a:cubicBezTo>
                  <a:cubicBezTo>
                    <a:pt x="836" y="874"/>
                    <a:pt x="591" y="840"/>
                    <a:pt x="355" y="840"/>
                  </a:cubicBezTo>
                  <a:cubicBezTo>
                    <a:pt x="307" y="840"/>
                    <a:pt x="260" y="842"/>
                    <a:pt x="213" y="844"/>
                  </a:cubicBezTo>
                  <a:lnTo>
                    <a:pt x="213" y="844"/>
                  </a:lnTo>
                  <a:lnTo>
                    <a:pt x="213" y="761"/>
                  </a:lnTo>
                  <a:cubicBezTo>
                    <a:pt x="213" y="700"/>
                    <a:pt x="213" y="700"/>
                    <a:pt x="183" y="578"/>
                  </a:cubicBezTo>
                  <a:cubicBezTo>
                    <a:pt x="152" y="457"/>
                    <a:pt x="152" y="365"/>
                    <a:pt x="122" y="274"/>
                  </a:cubicBezTo>
                  <a:cubicBezTo>
                    <a:pt x="92" y="92"/>
                    <a:pt x="61" y="1"/>
                    <a:pt x="3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7" name="Google Shape;2515;p49"/>
            <p:cNvSpPr/>
            <p:nvPr/>
          </p:nvSpPr>
          <p:spPr>
            <a:xfrm>
              <a:off x="3317950" y="4080125"/>
              <a:ext cx="8400" cy="48675"/>
            </a:xfrm>
            <a:custGeom>
              <a:avLst/>
              <a:gdLst/>
              <a:ahLst/>
              <a:cxnLst/>
              <a:rect l="l" t="t" r="r" b="b"/>
              <a:pathLst>
                <a:path w="336" h="1947" extrusionOk="0">
                  <a:moveTo>
                    <a:pt x="31" y="1"/>
                  </a:moveTo>
                  <a:cubicBezTo>
                    <a:pt x="1" y="670"/>
                    <a:pt x="92" y="1338"/>
                    <a:pt x="305" y="1946"/>
                  </a:cubicBezTo>
                  <a:cubicBezTo>
                    <a:pt x="335" y="1308"/>
                    <a:pt x="244" y="639"/>
                    <a:pt x="3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8" name="Google Shape;2516;p49"/>
            <p:cNvSpPr/>
            <p:nvPr/>
          </p:nvSpPr>
          <p:spPr>
            <a:xfrm>
              <a:off x="3304275" y="3982100"/>
              <a:ext cx="9150" cy="48675"/>
            </a:xfrm>
            <a:custGeom>
              <a:avLst/>
              <a:gdLst/>
              <a:ahLst/>
              <a:cxnLst/>
              <a:rect l="l" t="t" r="r" b="b"/>
              <a:pathLst>
                <a:path w="366" h="1947" extrusionOk="0">
                  <a:moveTo>
                    <a:pt x="61" y="1"/>
                  </a:moveTo>
                  <a:cubicBezTo>
                    <a:pt x="1" y="670"/>
                    <a:pt x="92" y="1338"/>
                    <a:pt x="335" y="1946"/>
                  </a:cubicBezTo>
                  <a:cubicBezTo>
                    <a:pt x="365" y="1612"/>
                    <a:pt x="365" y="1278"/>
                    <a:pt x="274" y="974"/>
                  </a:cubicBezTo>
                  <a:cubicBezTo>
                    <a:pt x="274" y="639"/>
                    <a:pt x="183" y="305"/>
                    <a:pt x="6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99" name="Google Shape;2517;p49"/>
            <p:cNvSpPr/>
            <p:nvPr/>
          </p:nvSpPr>
          <p:spPr>
            <a:xfrm>
              <a:off x="3285275" y="3885600"/>
              <a:ext cx="14475" cy="47900"/>
            </a:xfrm>
            <a:custGeom>
              <a:avLst/>
              <a:gdLst/>
              <a:ahLst/>
              <a:cxnLst/>
              <a:rect l="l" t="t" r="r" b="b"/>
              <a:pathLst>
                <a:path w="579" h="1916" extrusionOk="0">
                  <a:moveTo>
                    <a:pt x="1" y="1"/>
                  </a:moveTo>
                  <a:lnTo>
                    <a:pt x="1" y="1"/>
                  </a:lnTo>
                  <a:cubicBezTo>
                    <a:pt x="62" y="335"/>
                    <a:pt x="122" y="669"/>
                    <a:pt x="244" y="973"/>
                  </a:cubicBezTo>
                  <a:cubicBezTo>
                    <a:pt x="274" y="1277"/>
                    <a:pt x="366" y="1612"/>
                    <a:pt x="518" y="1916"/>
                  </a:cubicBezTo>
                  <a:cubicBezTo>
                    <a:pt x="578" y="1581"/>
                    <a:pt x="548" y="1217"/>
                    <a:pt x="426" y="913"/>
                  </a:cubicBezTo>
                  <a:cubicBezTo>
                    <a:pt x="366" y="578"/>
                    <a:pt x="244" y="274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0" name="Google Shape;2518;p49"/>
            <p:cNvSpPr/>
            <p:nvPr/>
          </p:nvSpPr>
          <p:spPr>
            <a:xfrm>
              <a:off x="3235125" y="3801200"/>
              <a:ext cx="27375" cy="41150"/>
            </a:xfrm>
            <a:custGeom>
              <a:avLst/>
              <a:gdLst/>
              <a:ahLst/>
              <a:cxnLst/>
              <a:rect l="l" t="t" r="r" b="b"/>
              <a:pathLst>
                <a:path w="1095" h="1646" extrusionOk="0">
                  <a:moveTo>
                    <a:pt x="9" y="1"/>
                  </a:moveTo>
                  <a:cubicBezTo>
                    <a:pt x="6" y="1"/>
                    <a:pt x="3" y="2"/>
                    <a:pt x="1" y="3"/>
                  </a:cubicBezTo>
                  <a:cubicBezTo>
                    <a:pt x="92" y="307"/>
                    <a:pt x="274" y="611"/>
                    <a:pt x="487" y="884"/>
                  </a:cubicBezTo>
                  <a:cubicBezTo>
                    <a:pt x="750" y="1293"/>
                    <a:pt x="1041" y="1646"/>
                    <a:pt x="1090" y="1646"/>
                  </a:cubicBezTo>
                  <a:cubicBezTo>
                    <a:pt x="1092" y="1646"/>
                    <a:pt x="1094" y="1645"/>
                    <a:pt x="1095" y="1644"/>
                  </a:cubicBezTo>
                  <a:cubicBezTo>
                    <a:pt x="1004" y="1310"/>
                    <a:pt x="852" y="1006"/>
                    <a:pt x="639" y="763"/>
                  </a:cubicBezTo>
                  <a:cubicBezTo>
                    <a:pt x="348" y="326"/>
                    <a:pt x="85" y="1"/>
                    <a:pt x="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1" name="Google Shape;2519;p49"/>
            <p:cNvSpPr/>
            <p:nvPr/>
          </p:nvSpPr>
          <p:spPr>
            <a:xfrm>
              <a:off x="3174325" y="3723700"/>
              <a:ext cx="31200" cy="38125"/>
            </a:xfrm>
            <a:custGeom>
              <a:avLst/>
              <a:gdLst/>
              <a:ahLst/>
              <a:cxnLst/>
              <a:rect l="l" t="t" r="r" b="b"/>
              <a:pathLst>
                <a:path w="1248" h="1525" extrusionOk="0">
                  <a:moveTo>
                    <a:pt x="7" y="0"/>
                  </a:moveTo>
                  <a:cubicBezTo>
                    <a:pt x="4" y="0"/>
                    <a:pt x="2" y="1"/>
                    <a:pt x="1" y="2"/>
                  </a:cubicBezTo>
                  <a:cubicBezTo>
                    <a:pt x="123" y="306"/>
                    <a:pt x="305" y="580"/>
                    <a:pt x="548" y="823"/>
                  </a:cubicBezTo>
                  <a:cubicBezTo>
                    <a:pt x="867" y="1229"/>
                    <a:pt x="1186" y="1524"/>
                    <a:pt x="1241" y="1524"/>
                  </a:cubicBezTo>
                  <a:cubicBezTo>
                    <a:pt x="1244" y="1524"/>
                    <a:pt x="1246" y="1524"/>
                    <a:pt x="1247" y="1522"/>
                  </a:cubicBezTo>
                  <a:cubicBezTo>
                    <a:pt x="1126" y="1218"/>
                    <a:pt x="943" y="945"/>
                    <a:pt x="700" y="702"/>
                  </a:cubicBezTo>
                  <a:cubicBezTo>
                    <a:pt x="381" y="296"/>
                    <a:pt x="62" y="0"/>
                    <a:pt x="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2" name="Google Shape;2520;p49"/>
            <p:cNvSpPr/>
            <p:nvPr/>
          </p:nvSpPr>
          <p:spPr>
            <a:xfrm>
              <a:off x="3108975" y="3649850"/>
              <a:ext cx="32700" cy="36750"/>
            </a:xfrm>
            <a:custGeom>
              <a:avLst/>
              <a:gdLst/>
              <a:ahLst/>
              <a:cxnLst/>
              <a:rect l="l" t="t" r="r" b="b"/>
              <a:pathLst>
                <a:path w="1308" h="1470" extrusionOk="0">
                  <a:moveTo>
                    <a:pt x="16" y="0"/>
                  </a:moveTo>
                  <a:cubicBezTo>
                    <a:pt x="9" y="0"/>
                    <a:pt x="4" y="3"/>
                    <a:pt x="1" y="8"/>
                  </a:cubicBezTo>
                  <a:cubicBezTo>
                    <a:pt x="153" y="312"/>
                    <a:pt x="335" y="555"/>
                    <a:pt x="578" y="798"/>
                  </a:cubicBezTo>
                  <a:cubicBezTo>
                    <a:pt x="926" y="1175"/>
                    <a:pt x="1247" y="1469"/>
                    <a:pt x="1302" y="1469"/>
                  </a:cubicBezTo>
                  <a:cubicBezTo>
                    <a:pt x="1305" y="1469"/>
                    <a:pt x="1307" y="1468"/>
                    <a:pt x="1308" y="1467"/>
                  </a:cubicBezTo>
                  <a:cubicBezTo>
                    <a:pt x="1186" y="1163"/>
                    <a:pt x="974" y="890"/>
                    <a:pt x="730" y="677"/>
                  </a:cubicBezTo>
                  <a:cubicBezTo>
                    <a:pt x="425" y="288"/>
                    <a:pt x="94" y="0"/>
                    <a:pt x="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3" name="Google Shape;2521;p49"/>
            <p:cNvSpPr/>
            <p:nvPr/>
          </p:nvSpPr>
          <p:spPr>
            <a:xfrm>
              <a:off x="3042125" y="3577050"/>
              <a:ext cx="34200" cy="36550"/>
            </a:xfrm>
            <a:custGeom>
              <a:avLst/>
              <a:gdLst/>
              <a:ahLst/>
              <a:cxnLst/>
              <a:rect l="l" t="t" r="r" b="b"/>
              <a:pathLst>
                <a:path w="1368" h="1462" extrusionOk="0">
                  <a:moveTo>
                    <a:pt x="6" y="0"/>
                  </a:moveTo>
                  <a:cubicBezTo>
                    <a:pt x="4" y="0"/>
                    <a:pt x="2" y="1"/>
                    <a:pt x="0" y="2"/>
                  </a:cubicBezTo>
                  <a:cubicBezTo>
                    <a:pt x="152" y="306"/>
                    <a:pt x="365" y="580"/>
                    <a:pt x="608" y="792"/>
                  </a:cubicBezTo>
                  <a:cubicBezTo>
                    <a:pt x="821" y="1066"/>
                    <a:pt x="1064" y="1279"/>
                    <a:pt x="1368" y="1461"/>
                  </a:cubicBezTo>
                  <a:cubicBezTo>
                    <a:pt x="1216" y="1157"/>
                    <a:pt x="1003" y="884"/>
                    <a:pt x="760" y="671"/>
                  </a:cubicBezTo>
                  <a:cubicBezTo>
                    <a:pt x="412" y="294"/>
                    <a:pt x="64" y="0"/>
                    <a:pt x="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4" name="Google Shape;2522;p49"/>
            <p:cNvSpPr/>
            <p:nvPr/>
          </p:nvSpPr>
          <p:spPr>
            <a:xfrm>
              <a:off x="2974475" y="3504850"/>
              <a:ext cx="35000" cy="36600"/>
            </a:xfrm>
            <a:custGeom>
              <a:avLst/>
              <a:gdLst/>
              <a:ahLst/>
              <a:cxnLst/>
              <a:rect l="l" t="t" r="r" b="b"/>
              <a:pathLst>
                <a:path w="1400" h="1464" extrusionOk="0">
                  <a:moveTo>
                    <a:pt x="43" y="0"/>
                  </a:moveTo>
                  <a:cubicBezTo>
                    <a:pt x="38" y="0"/>
                    <a:pt x="34" y="1"/>
                    <a:pt x="31" y="3"/>
                  </a:cubicBezTo>
                  <a:cubicBezTo>
                    <a:pt x="1" y="33"/>
                    <a:pt x="274" y="398"/>
                    <a:pt x="639" y="793"/>
                  </a:cubicBezTo>
                  <a:cubicBezTo>
                    <a:pt x="958" y="1170"/>
                    <a:pt x="1305" y="1464"/>
                    <a:pt x="1362" y="1464"/>
                  </a:cubicBezTo>
                  <a:cubicBezTo>
                    <a:pt x="1365" y="1464"/>
                    <a:pt x="1367" y="1463"/>
                    <a:pt x="1369" y="1462"/>
                  </a:cubicBezTo>
                  <a:cubicBezTo>
                    <a:pt x="1399" y="1431"/>
                    <a:pt x="1126" y="1066"/>
                    <a:pt x="761" y="671"/>
                  </a:cubicBezTo>
                  <a:cubicBezTo>
                    <a:pt x="443" y="267"/>
                    <a:pt x="126" y="0"/>
                    <a:pt x="4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5" name="Google Shape;2523;p49"/>
            <p:cNvSpPr/>
            <p:nvPr/>
          </p:nvSpPr>
          <p:spPr>
            <a:xfrm>
              <a:off x="2927375" y="3448575"/>
              <a:ext cx="16750" cy="18700"/>
            </a:xfrm>
            <a:custGeom>
              <a:avLst/>
              <a:gdLst/>
              <a:ahLst/>
              <a:cxnLst/>
              <a:rect l="l" t="t" r="r" b="b"/>
              <a:pathLst>
                <a:path w="670" h="748" extrusionOk="0">
                  <a:moveTo>
                    <a:pt x="49" y="0"/>
                  </a:moveTo>
                  <a:cubicBezTo>
                    <a:pt x="42" y="0"/>
                    <a:pt x="36" y="2"/>
                    <a:pt x="31" y="4"/>
                  </a:cubicBezTo>
                  <a:cubicBezTo>
                    <a:pt x="0" y="35"/>
                    <a:pt x="92" y="247"/>
                    <a:pt x="244" y="430"/>
                  </a:cubicBezTo>
                  <a:cubicBezTo>
                    <a:pt x="398" y="610"/>
                    <a:pt x="531" y="747"/>
                    <a:pt x="605" y="747"/>
                  </a:cubicBezTo>
                  <a:cubicBezTo>
                    <a:pt x="618" y="747"/>
                    <a:pt x="630" y="743"/>
                    <a:pt x="639" y="734"/>
                  </a:cubicBezTo>
                  <a:cubicBezTo>
                    <a:pt x="669" y="703"/>
                    <a:pt x="578" y="521"/>
                    <a:pt x="426" y="308"/>
                  </a:cubicBezTo>
                  <a:cubicBezTo>
                    <a:pt x="259" y="142"/>
                    <a:pt x="118" y="0"/>
                    <a:pt x="4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6" name="Google Shape;2524;p49"/>
            <p:cNvSpPr/>
            <p:nvPr/>
          </p:nvSpPr>
          <p:spPr>
            <a:xfrm>
              <a:off x="2860500" y="2977550"/>
              <a:ext cx="105650" cy="114000"/>
            </a:xfrm>
            <a:custGeom>
              <a:avLst/>
              <a:gdLst/>
              <a:ahLst/>
              <a:cxnLst/>
              <a:rect l="l" t="t" r="r" b="b"/>
              <a:pathLst>
                <a:path w="4226" h="4560" extrusionOk="0">
                  <a:moveTo>
                    <a:pt x="2280" y="0"/>
                  </a:moveTo>
                  <a:lnTo>
                    <a:pt x="1" y="881"/>
                  </a:lnTo>
                  <a:cubicBezTo>
                    <a:pt x="1" y="881"/>
                    <a:pt x="244" y="2280"/>
                    <a:pt x="244" y="2310"/>
                  </a:cubicBezTo>
                  <a:cubicBezTo>
                    <a:pt x="244" y="2313"/>
                    <a:pt x="248" y="2314"/>
                    <a:pt x="255" y="2314"/>
                  </a:cubicBezTo>
                  <a:cubicBezTo>
                    <a:pt x="414" y="2314"/>
                    <a:pt x="2252" y="1701"/>
                    <a:pt x="2311" y="1672"/>
                  </a:cubicBezTo>
                  <a:lnTo>
                    <a:pt x="2523" y="1885"/>
                  </a:lnTo>
                  <a:cubicBezTo>
                    <a:pt x="2554" y="2310"/>
                    <a:pt x="2554" y="2766"/>
                    <a:pt x="2493" y="3192"/>
                  </a:cubicBezTo>
                  <a:cubicBezTo>
                    <a:pt x="2402" y="3739"/>
                    <a:pt x="2736" y="4255"/>
                    <a:pt x="3253" y="4407"/>
                  </a:cubicBezTo>
                  <a:lnTo>
                    <a:pt x="3405" y="3830"/>
                  </a:lnTo>
                  <a:cubicBezTo>
                    <a:pt x="3466" y="4195"/>
                    <a:pt x="3739" y="4468"/>
                    <a:pt x="4074" y="4559"/>
                  </a:cubicBezTo>
                  <a:lnTo>
                    <a:pt x="4165" y="3283"/>
                  </a:lnTo>
                  <a:cubicBezTo>
                    <a:pt x="4165" y="3283"/>
                    <a:pt x="4195" y="1976"/>
                    <a:pt x="4226" y="1945"/>
                  </a:cubicBezTo>
                  <a:cubicBezTo>
                    <a:pt x="4226" y="1915"/>
                    <a:pt x="3010" y="638"/>
                    <a:pt x="3010" y="638"/>
                  </a:cubicBezTo>
                  <a:lnTo>
                    <a:pt x="2280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7" name="Google Shape;2525;p49"/>
            <p:cNvSpPr/>
            <p:nvPr/>
          </p:nvSpPr>
          <p:spPr>
            <a:xfrm>
              <a:off x="2754125" y="2957025"/>
              <a:ext cx="242425" cy="171000"/>
            </a:xfrm>
            <a:custGeom>
              <a:avLst/>
              <a:gdLst/>
              <a:ahLst/>
              <a:cxnLst/>
              <a:rect l="l" t="t" r="r" b="b"/>
              <a:pathLst>
                <a:path w="9697" h="6840" extrusionOk="0">
                  <a:moveTo>
                    <a:pt x="6930" y="0"/>
                  </a:moveTo>
                  <a:lnTo>
                    <a:pt x="2949" y="851"/>
                  </a:lnTo>
                  <a:lnTo>
                    <a:pt x="0" y="5320"/>
                  </a:lnTo>
                  <a:lnTo>
                    <a:pt x="821" y="6839"/>
                  </a:lnTo>
                  <a:lnTo>
                    <a:pt x="4620" y="3313"/>
                  </a:lnTo>
                  <a:lnTo>
                    <a:pt x="4529" y="2158"/>
                  </a:lnTo>
                  <a:lnTo>
                    <a:pt x="6626" y="1247"/>
                  </a:lnTo>
                  <a:cubicBezTo>
                    <a:pt x="7204" y="1520"/>
                    <a:pt x="7690" y="1915"/>
                    <a:pt x="8116" y="2402"/>
                  </a:cubicBezTo>
                  <a:cubicBezTo>
                    <a:pt x="8565" y="3025"/>
                    <a:pt x="9198" y="3362"/>
                    <a:pt x="9528" y="3362"/>
                  </a:cubicBezTo>
                  <a:cubicBezTo>
                    <a:pt x="9601" y="3362"/>
                    <a:pt x="9658" y="3346"/>
                    <a:pt x="9696" y="3313"/>
                  </a:cubicBezTo>
                  <a:lnTo>
                    <a:pt x="9210" y="1885"/>
                  </a:lnTo>
                  <a:lnTo>
                    <a:pt x="6930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8" name="Google Shape;2526;p49"/>
            <p:cNvSpPr/>
            <p:nvPr/>
          </p:nvSpPr>
          <p:spPr>
            <a:xfrm>
              <a:off x="2804275" y="2919625"/>
              <a:ext cx="225700" cy="168875"/>
            </a:xfrm>
            <a:custGeom>
              <a:avLst/>
              <a:gdLst/>
              <a:ahLst/>
              <a:cxnLst/>
              <a:rect l="l" t="t" r="r" b="b"/>
              <a:pathLst>
                <a:path w="9028" h="6755" extrusionOk="0">
                  <a:moveTo>
                    <a:pt x="467" y="1"/>
                  </a:moveTo>
                  <a:cubicBezTo>
                    <a:pt x="339" y="1"/>
                    <a:pt x="221" y="55"/>
                    <a:pt x="152" y="159"/>
                  </a:cubicBezTo>
                  <a:cubicBezTo>
                    <a:pt x="0" y="372"/>
                    <a:pt x="31" y="645"/>
                    <a:pt x="243" y="797"/>
                  </a:cubicBezTo>
                  <a:lnTo>
                    <a:pt x="7994" y="6542"/>
                  </a:lnTo>
                  <a:lnTo>
                    <a:pt x="9028" y="6755"/>
                  </a:lnTo>
                  <a:lnTo>
                    <a:pt x="8541" y="5843"/>
                  </a:lnTo>
                  <a:lnTo>
                    <a:pt x="760" y="98"/>
                  </a:lnTo>
                  <a:cubicBezTo>
                    <a:pt x="668" y="32"/>
                    <a:pt x="565" y="1"/>
                    <a:pt x="46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09" name="Google Shape;2527;p49"/>
            <p:cNvSpPr/>
            <p:nvPr/>
          </p:nvSpPr>
          <p:spPr>
            <a:xfrm>
              <a:off x="2764750" y="2991800"/>
              <a:ext cx="201400" cy="171175"/>
            </a:xfrm>
            <a:custGeom>
              <a:avLst/>
              <a:gdLst/>
              <a:ahLst/>
              <a:cxnLst/>
              <a:rect l="l" t="t" r="r" b="b"/>
              <a:pathLst>
                <a:path w="8056" h="6847" extrusionOk="0">
                  <a:moveTo>
                    <a:pt x="7215" y="1"/>
                  </a:moveTo>
                  <a:cubicBezTo>
                    <a:pt x="7000" y="1"/>
                    <a:pt x="6729" y="89"/>
                    <a:pt x="6384" y="311"/>
                  </a:cubicBezTo>
                  <a:cubicBezTo>
                    <a:pt x="5411" y="950"/>
                    <a:pt x="3040" y="2135"/>
                    <a:pt x="3040" y="2135"/>
                  </a:cubicBezTo>
                  <a:lnTo>
                    <a:pt x="1" y="4688"/>
                  </a:lnTo>
                  <a:lnTo>
                    <a:pt x="1156" y="6847"/>
                  </a:lnTo>
                  <a:lnTo>
                    <a:pt x="3375" y="5509"/>
                  </a:lnTo>
                  <a:cubicBezTo>
                    <a:pt x="3648" y="5327"/>
                    <a:pt x="3891" y="5084"/>
                    <a:pt x="4104" y="4810"/>
                  </a:cubicBezTo>
                  <a:cubicBezTo>
                    <a:pt x="4560" y="4081"/>
                    <a:pt x="5563" y="2652"/>
                    <a:pt x="5897" y="2409"/>
                  </a:cubicBezTo>
                  <a:cubicBezTo>
                    <a:pt x="6384" y="2074"/>
                    <a:pt x="8056" y="1011"/>
                    <a:pt x="7904" y="555"/>
                  </a:cubicBezTo>
                  <a:cubicBezTo>
                    <a:pt x="7788" y="266"/>
                    <a:pt x="7587" y="1"/>
                    <a:pt x="7215" y="1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0" name="Google Shape;2528;p49"/>
            <p:cNvSpPr/>
            <p:nvPr/>
          </p:nvSpPr>
          <p:spPr>
            <a:xfrm>
              <a:off x="2846075" y="2990625"/>
              <a:ext cx="117025" cy="60650"/>
            </a:xfrm>
            <a:custGeom>
              <a:avLst/>
              <a:gdLst/>
              <a:ahLst/>
              <a:cxnLst/>
              <a:rect l="l" t="t" r="r" b="b"/>
              <a:pathLst>
                <a:path w="4681" h="2426" extrusionOk="0">
                  <a:moveTo>
                    <a:pt x="3918" y="0"/>
                  </a:moveTo>
                  <a:cubicBezTo>
                    <a:pt x="3784" y="0"/>
                    <a:pt x="3649" y="30"/>
                    <a:pt x="3526" y="85"/>
                  </a:cubicBezTo>
                  <a:cubicBezTo>
                    <a:pt x="2493" y="602"/>
                    <a:pt x="1641" y="1088"/>
                    <a:pt x="1003" y="1453"/>
                  </a:cubicBezTo>
                  <a:cubicBezTo>
                    <a:pt x="669" y="1605"/>
                    <a:pt x="334" y="1817"/>
                    <a:pt x="0" y="2061"/>
                  </a:cubicBezTo>
                  <a:cubicBezTo>
                    <a:pt x="365" y="1909"/>
                    <a:pt x="730" y="1757"/>
                    <a:pt x="1064" y="1544"/>
                  </a:cubicBezTo>
                  <a:cubicBezTo>
                    <a:pt x="1702" y="1240"/>
                    <a:pt x="2614" y="754"/>
                    <a:pt x="3556" y="237"/>
                  </a:cubicBezTo>
                  <a:cubicBezTo>
                    <a:pt x="3662" y="197"/>
                    <a:pt x="3769" y="175"/>
                    <a:pt x="3872" y="175"/>
                  </a:cubicBezTo>
                  <a:cubicBezTo>
                    <a:pt x="4006" y="175"/>
                    <a:pt x="4136" y="212"/>
                    <a:pt x="4255" y="298"/>
                  </a:cubicBezTo>
                  <a:cubicBezTo>
                    <a:pt x="4438" y="419"/>
                    <a:pt x="4499" y="662"/>
                    <a:pt x="4438" y="875"/>
                  </a:cubicBezTo>
                  <a:cubicBezTo>
                    <a:pt x="4347" y="1058"/>
                    <a:pt x="4195" y="1210"/>
                    <a:pt x="4043" y="1362"/>
                  </a:cubicBezTo>
                  <a:cubicBezTo>
                    <a:pt x="3891" y="1514"/>
                    <a:pt x="3739" y="1635"/>
                    <a:pt x="3587" y="1726"/>
                  </a:cubicBezTo>
                  <a:cubicBezTo>
                    <a:pt x="3040" y="2182"/>
                    <a:pt x="2644" y="2395"/>
                    <a:pt x="2644" y="2425"/>
                  </a:cubicBezTo>
                  <a:cubicBezTo>
                    <a:pt x="2766" y="2395"/>
                    <a:pt x="2857" y="2365"/>
                    <a:pt x="2948" y="2304"/>
                  </a:cubicBezTo>
                  <a:cubicBezTo>
                    <a:pt x="3374" y="2061"/>
                    <a:pt x="3769" y="1787"/>
                    <a:pt x="4134" y="1453"/>
                  </a:cubicBezTo>
                  <a:cubicBezTo>
                    <a:pt x="4347" y="1331"/>
                    <a:pt x="4499" y="1118"/>
                    <a:pt x="4590" y="906"/>
                  </a:cubicBezTo>
                  <a:cubicBezTo>
                    <a:pt x="4681" y="632"/>
                    <a:pt x="4590" y="328"/>
                    <a:pt x="4377" y="146"/>
                  </a:cubicBezTo>
                  <a:cubicBezTo>
                    <a:pt x="4243" y="45"/>
                    <a:pt x="4082" y="0"/>
                    <a:pt x="391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1" name="Google Shape;2529;p49"/>
            <p:cNvSpPr/>
            <p:nvPr/>
          </p:nvSpPr>
          <p:spPr>
            <a:xfrm>
              <a:off x="1350600" y="4437275"/>
              <a:ext cx="313100" cy="379225"/>
            </a:xfrm>
            <a:custGeom>
              <a:avLst/>
              <a:gdLst/>
              <a:ahLst/>
              <a:cxnLst/>
              <a:rect l="l" t="t" r="r" b="b"/>
              <a:pathLst>
                <a:path w="12524" h="15169" extrusionOk="0">
                  <a:moveTo>
                    <a:pt x="10700" y="1"/>
                  </a:moveTo>
                  <a:lnTo>
                    <a:pt x="3739" y="3040"/>
                  </a:lnTo>
                  <a:lnTo>
                    <a:pt x="0" y="5472"/>
                  </a:lnTo>
                  <a:lnTo>
                    <a:pt x="4712" y="15047"/>
                  </a:lnTo>
                  <a:lnTo>
                    <a:pt x="10122" y="15168"/>
                  </a:lnTo>
                  <a:cubicBezTo>
                    <a:pt x="10122" y="15168"/>
                    <a:pt x="9757" y="13861"/>
                    <a:pt x="7174" y="13132"/>
                  </a:cubicBezTo>
                  <a:lnTo>
                    <a:pt x="7113" y="7934"/>
                  </a:lnTo>
                  <a:lnTo>
                    <a:pt x="12523" y="6019"/>
                  </a:lnTo>
                  <a:lnTo>
                    <a:pt x="10700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2" name="Google Shape;2530;p49"/>
            <p:cNvSpPr/>
            <p:nvPr/>
          </p:nvSpPr>
          <p:spPr>
            <a:xfrm>
              <a:off x="1350600" y="4561150"/>
              <a:ext cx="253075" cy="255350"/>
            </a:xfrm>
            <a:custGeom>
              <a:avLst/>
              <a:gdLst/>
              <a:ahLst/>
              <a:cxnLst/>
              <a:rect l="l" t="t" r="r" b="b"/>
              <a:pathLst>
                <a:path w="10123" h="10214" extrusionOk="0">
                  <a:moveTo>
                    <a:pt x="791" y="0"/>
                  </a:moveTo>
                  <a:lnTo>
                    <a:pt x="0" y="517"/>
                  </a:lnTo>
                  <a:lnTo>
                    <a:pt x="4712" y="10092"/>
                  </a:lnTo>
                  <a:lnTo>
                    <a:pt x="10122" y="10213"/>
                  </a:lnTo>
                  <a:lnTo>
                    <a:pt x="9514" y="9393"/>
                  </a:lnTo>
                  <a:lnTo>
                    <a:pt x="5137" y="9028"/>
                  </a:lnTo>
                  <a:lnTo>
                    <a:pt x="7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3" name="Google Shape;2531;p49"/>
            <p:cNvSpPr/>
            <p:nvPr/>
          </p:nvSpPr>
          <p:spPr>
            <a:xfrm>
              <a:off x="1491200" y="4697125"/>
              <a:ext cx="40275" cy="9275"/>
            </a:xfrm>
            <a:custGeom>
              <a:avLst/>
              <a:gdLst/>
              <a:ahLst/>
              <a:cxnLst/>
              <a:rect l="l" t="t" r="r" b="b"/>
              <a:pathLst>
                <a:path w="1611" h="371" extrusionOk="0">
                  <a:moveTo>
                    <a:pt x="722" y="0"/>
                  </a:moveTo>
                  <a:cubicBezTo>
                    <a:pt x="275" y="0"/>
                    <a:pt x="1" y="279"/>
                    <a:pt x="30" y="337"/>
                  </a:cubicBezTo>
                  <a:cubicBezTo>
                    <a:pt x="35" y="347"/>
                    <a:pt x="47" y="351"/>
                    <a:pt x="66" y="351"/>
                  </a:cubicBezTo>
                  <a:cubicBezTo>
                    <a:pt x="163" y="351"/>
                    <a:pt x="434" y="240"/>
                    <a:pt x="790" y="215"/>
                  </a:cubicBezTo>
                  <a:cubicBezTo>
                    <a:pt x="1183" y="215"/>
                    <a:pt x="1472" y="370"/>
                    <a:pt x="1538" y="370"/>
                  </a:cubicBezTo>
                  <a:cubicBezTo>
                    <a:pt x="1543" y="370"/>
                    <a:pt x="1547" y="369"/>
                    <a:pt x="1550" y="367"/>
                  </a:cubicBezTo>
                  <a:cubicBezTo>
                    <a:pt x="1610" y="306"/>
                    <a:pt x="1276" y="2"/>
                    <a:pt x="790" y="2"/>
                  </a:cubicBezTo>
                  <a:cubicBezTo>
                    <a:pt x="767" y="1"/>
                    <a:pt x="744" y="0"/>
                    <a:pt x="7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4" name="Google Shape;2532;p49"/>
            <p:cNvSpPr/>
            <p:nvPr/>
          </p:nvSpPr>
          <p:spPr>
            <a:xfrm>
              <a:off x="1489650" y="4657900"/>
              <a:ext cx="39550" cy="15800"/>
            </a:xfrm>
            <a:custGeom>
              <a:avLst/>
              <a:gdLst/>
              <a:ahLst/>
              <a:cxnLst/>
              <a:rect l="l" t="t" r="r" b="b"/>
              <a:pathLst>
                <a:path w="1582" h="632" extrusionOk="0">
                  <a:moveTo>
                    <a:pt x="681" y="1"/>
                  </a:moveTo>
                  <a:cubicBezTo>
                    <a:pt x="523" y="1"/>
                    <a:pt x="362" y="38"/>
                    <a:pt x="213" y="112"/>
                  </a:cubicBezTo>
                  <a:cubicBezTo>
                    <a:pt x="62" y="173"/>
                    <a:pt x="1" y="234"/>
                    <a:pt x="31" y="295"/>
                  </a:cubicBezTo>
                  <a:cubicBezTo>
                    <a:pt x="36" y="304"/>
                    <a:pt x="47" y="307"/>
                    <a:pt x="64" y="307"/>
                  </a:cubicBezTo>
                  <a:cubicBezTo>
                    <a:pt x="139" y="307"/>
                    <a:pt x="329" y="238"/>
                    <a:pt x="586" y="238"/>
                  </a:cubicBezTo>
                  <a:cubicBezTo>
                    <a:pt x="668" y="238"/>
                    <a:pt x="757" y="245"/>
                    <a:pt x="852" y="264"/>
                  </a:cubicBezTo>
                  <a:cubicBezTo>
                    <a:pt x="1257" y="351"/>
                    <a:pt x="1470" y="631"/>
                    <a:pt x="1541" y="631"/>
                  </a:cubicBezTo>
                  <a:cubicBezTo>
                    <a:pt x="1545" y="631"/>
                    <a:pt x="1548" y="630"/>
                    <a:pt x="1551" y="629"/>
                  </a:cubicBezTo>
                  <a:cubicBezTo>
                    <a:pt x="1581" y="629"/>
                    <a:pt x="1551" y="507"/>
                    <a:pt x="1460" y="386"/>
                  </a:cubicBezTo>
                  <a:cubicBezTo>
                    <a:pt x="1262" y="129"/>
                    <a:pt x="975" y="1"/>
                    <a:pt x="6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5" name="Google Shape;2533;p49"/>
            <p:cNvSpPr/>
            <p:nvPr/>
          </p:nvSpPr>
          <p:spPr>
            <a:xfrm>
              <a:off x="1494225" y="4614150"/>
              <a:ext cx="37250" cy="18500"/>
            </a:xfrm>
            <a:custGeom>
              <a:avLst/>
              <a:gdLst/>
              <a:ahLst/>
              <a:cxnLst/>
              <a:rect l="l" t="t" r="r" b="b"/>
              <a:pathLst>
                <a:path w="1490" h="740" extrusionOk="0">
                  <a:moveTo>
                    <a:pt x="566" y="0"/>
                  </a:moveTo>
                  <a:cubicBezTo>
                    <a:pt x="464" y="0"/>
                    <a:pt x="365" y="23"/>
                    <a:pt x="274" y="69"/>
                  </a:cubicBezTo>
                  <a:cubicBezTo>
                    <a:pt x="122" y="130"/>
                    <a:pt x="0" y="160"/>
                    <a:pt x="61" y="221"/>
                  </a:cubicBezTo>
                  <a:cubicBezTo>
                    <a:pt x="68" y="235"/>
                    <a:pt x="92" y="239"/>
                    <a:pt x="130" y="239"/>
                  </a:cubicBezTo>
                  <a:cubicBezTo>
                    <a:pt x="183" y="239"/>
                    <a:pt x="262" y="231"/>
                    <a:pt x="358" y="231"/>
                  </a:cubicBezTo>
                  <a:cubicBezTo>
                    <a:pt x="487" y="231"/>
                    <a:pt x="648" y="246"/>
                    <a:pt x="821" y="312"/>
                  </a:cubicBezTo>
                  <a:cubicBezTo>
                    <a:pt x="1170" y="428"/>
                    <a:pt x="1352" y="740"/>
                    <a:pt x="1420" y="740"/>
                  </a:cubicBezTo>
                  <a:cubicBezTo>
                    <a:pt x="1423" y="740"/>
                    <a:pt x="1426" y="739"/>
                    <a:pt x="1429" y="738"/>
                  </a:cubicBezTo>
                  <a:cubicBezTo>
                    <a:pt x="1489" y="707"/>
                    <a:pt x="1459" y="616"/>
                    <a:pt x="1368" y="434"/>
                  </a:cubicBezTo>
                  <a:cubicBezTo>
                    <a:pt x="1246" y="282"/>
                    <a:pt x="1064" y="130"/>
                    <a:pt x="882" y="69"/>
                  </a:cubicBezTo>
                  <a:cubicBezTo>
                    <a:pt x="775" y="23"/>
                    <a:pt x="669" y="0"/>
                    <a:pt x="56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6" name="Google Shape;2534;p49"/>
            <p:cNvSpPr/>
            <p:nvPr/>
          </p:nvSpPr>
          <p:spPr>
            <a:xfrm>
              <a:off x="1524600" y="4598050"/>
              <a:ext cx="21150" cy="34600"/>
            </a:xfrm>
            <a:custGeom>
              <a:avLst/>
              <a:gdLst/>
              <a:ahLst/>
              <a:cxnLst/>
              <a:rect l="l" t="t" r="r" b="b"/>
              <a:pathLst>
                <a:path w="846" h="1384" extrusionOk="0">
                  <a:moveTo>
                    <a:pt x="94" y="1"/>
                  </a:moveTo>
                  <a:cubicBezTo>
                    <a:pt x="77" y="1"/>
                    <a:pt x="66" y="5"/>
                    <a:pt x="62" y="14"/>
                  </a:cubicBezTo>
                  <a:cubicBezTo>
                    <a:pt x="1" y="75"/>
                    <a:pt x="274" y="287"/>
                    <a:pt x="426" y="652"/>
                  </a:cubicBezTo>
                  <a:cubicBezTo>
                    <a:pt x="609" y="1017"/>
                    <a:pt x="548" y="1351"/>
                    <a:pt x="639" y="1382"/>
                  </a:cubicBezTo>
                  <a:cubicBezTo>
                    <a:pt x="641" y="1383"/>
                    <a:pt x="644" y="1383"/>
                    <a:pt x="646" y="1383"/>
                  </a:cubicBezTo>
                  <a:cubicBezTo>
                    <a:pt x="711" y="1383"/>
                    <a:pt x="845" y="1000"/>
                    <a:pt x="670" y="561"/>
                  </a:cubicBezTo>
                  <a:cubicBezTo>
                    <a:pt x="513" y="168"/>
                    <a:pt x="198" y="1"/>
                    <a:pt x="9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7" name="Google Shape;2535;p49"/>
            <p:cNvSpPr/>
            <p:nvPr/>
          </p:nvSpPr>
          <p:spPr>
            <a:xfrm>
              <a:off x="1550450" y="4558500"/>
              <a:ext cx="25850" cy="60525"/>
            </a:xfrm>
            <a:custGeom>
              <a:avLst/>
              <a:gdLst/>
              <a:ahLst/>
              <a:cxnLst/>
              <a:rect l="l" t="t" r="r" b="b"/>
              <a:pathLst>
                <a:path w="1034" h="2421" extrusionOk="0">
                  <a:moveTo>
                    <a:pt x="411" y="0"/>
                  </a:moveTo>
                  <a:cubicBezTo>
                    <a:pt x="342" y="0"/>
                    <a:pt x="274" y="15"/>
                    <a:pt x="213" y="46"/>
                  </a:cubicBezTo>
                  <a:cubicBezTo>
                    <a:pt x="122" y="106"/>
                    <a:pt x="61" y="198"/>
                    <a:pt x="31" y="319"/>
                  </a:cubicBezTo>
                  <a:cubicBezTo>
                    <a:pt x="0" y="502"/>
                    <a:pt x="0" y="654"/>
                    <a:pt x="31" y="836"/>
                  </a:cubicBezTo>
                  <a:cubicBezTo>
                    <a:pt x="61" y="1079"/>
                    <a:pt x="92" y="1353"/>
                    <a:pt x="122" y="1626"/>
                  </a:cubicBezTo>
                  <a:cubicBezTo>
                    <a:pt x="122" y="1869"/>
                    <a:pt x="152" y="2112"/>
                    <a:pt x="244" y="2356"/>
                  </a:cubicBezTo>
                  <a:cubicBezTo>
                    <a:pt x="304" y="2112"/>
                    <a:pt x="335" y="1839"/>
                    <a:pt x="304" y="1596"/>
                  </a:cubicBezTo>
                  <a:cubicBezTo>
                    <a:pt x="274" y="1322"/>
                    <a:pt x="274" y="1079"/>
                    <a:pt x="274" y="805"/>
                  </a:cubicBezTo>
                  <a:cubicBezTo>
                    <a:pt x="244" y="654"/>
                    <a:pt x="244" y="502"/>
                    <a:pt x="274" y="380"/>
                  </a:cubicBezTo>
                  <a:cubicBezTo>
                    <a:pt x="304" y="319"/>
                    <a:pt x="335" y="258"/>
                    <a:pt x="365" y="258"/>
                  </a:cubicBezTo>
                  <a:cubicBezTo>
                    <a:pt x="380" y="243"/>
                    <a:pt x="403" y="236"/>
                    <a:pt x="426" y="236"/>
                  </a:cubicBezTo>
                  <a:cubicBezTo>
                    <a:pt x="449" y="236"/>
                    <a:pt x="472" y="243"/>
                    <a:pt x="487" y="258"/>
                  </a:cubicBezTo>
                  <a:cubicBezTo>
                    <a:pt x="578" y="350"/>
                    <a:pt x="669" y="471"/>
                    <a:pt x="699" y="623"/>
                  </a:cubicBezTo>
                  <a:cubicBezTo>
                    <a:pt x="730" y="745"/>
                    <a:pt x="760" y="866"/>
                    <a:pt x="791" y="1018"/>
                  </a:cubicBezTo>
                  <a:cubicBezTo>
                    <a:pt x="791" y="1261"/>
                    <a:pt x="791" y="1505"/>
                    <a:pt x="699" y="1778"/>
                  </a:cubicBezTo>
                  <a:cubicBezTo>
                    <a:pt x="608" y="1991"/>
                    <a:pt x="517" y="2204"/>
                    <a:pt x="396" y="2416"/>
                  </a:cubicBezTo>
                  <a:cubicBezTo>
                    <a:pt x="396" y="2419"/>
                    <a:pt x="397" y="2420"/>
                    <a:pt x="401" y="2420"/>
                  </a:cubicBezTo>
                  <a:cubicBezTo>
                    <a:pt x="440" y="2420"/>
                    <a:pt x="686" y="2258"/>
                    <a:pt x="882" y="1839"/>
                  </a:cubicBezTo>
                  <a:cubicBezTo>
                    <a:pt x="973" y="1565"/>
                    <a:pt x="1034" y="1292"/>
                    <a:pt x="1003" y="1018"/>
                  </a:cubicBezTo>
                  <a:cubicBezTo>
                    <a:pt x="1003" y="866"/>
                    <a:pt x="973" y="684"/>
                    <a:pt x="912" y="532"/>
                  </a:cubicBezTo>
                  <a:cubicBezTo>
                    <a:pt x="851" y="350"/>
                    <a:pt x="760" y="167"/>
                    <a:pt x="608" y="46"/>
                  </a:cubicBezTo>
                  <a:cubicBezTo>
                    <a:pt x="548" y="15"/>
                    <a:pt x="479" y="0"/>
                    <a:pt x="41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8" name="Google Shape;2536;p49"/>
            <p:cNvSpPr/>
            <p:nvPr/>
          </p:nvSpPr>
          <p:spPr>
            <a:xfrm>
              <a:off x="1557275" y="4611975"/>
              <a:ext cx="54000" cy="25000"/>
            </a:xfrm>
            <a:custGeom>
              <a:avLst/>
              <a:gdLst/>
              <a:ahLst/>
              <a:cxnLst/>
              <a:rect l="l" t="t" r="r" b="b"/>
              <a:pathLst>
                <a:path w="2160" h="1000" extrusionOk="0">
                  <a:moveTo>
                    <a:pt x="1021" y="0"/>
                  </a:moveTo>
                  <a:cubicBezTo>
                    <a:pt x="885" y="0"/>
                    <a:pt x="746" y="21"/>
                    <a:pt x="609" y="65"/>
                  </a:cubicBezTo>
                  <a:cubicBezTo>
                    <a:pt x="366" y="95"/>
                    <a:pt x="183" y="247"/>
                    <a:pt x="62" y="429"/>
                  </a:cubicBezTo>
                  <a:cubicBezTo>
                    <a:pt x="244" y="369"/>
                    <a:pt x="426" y="308"/>
                    <a:pt x="639" y="247"/>
                  </a:cubicBezTo>
                  <a:cubicBezTo>
                    <a:pt x="721" y="224"/>
                    <a:pt x="802" y="214"/>
                    <a:pt x="883" y="214"/>
                  </a:cubicBezTo>
                  <a:cubicBezTo>
                    <a:pt x="1015" y="214"/>
                    <a:pt x="1146" y="240"/>
                    <a:pt x="1278" y="277"/>
                  </a:cubicBezTo>
                  <a:cubicBezTo>
                    <a:pt x="1399" y="308"/>
                    <a:pt x="1521" y="369"/>
                    <a:pt x="1642" y="429"/>
                  </a:cubicBezTo>
                  <a:cubicBezTo>
                    <a:pt x="1673" y="490"/>
                    <a:pt x="1733" y="521"/>
                    <a:pt x="1794" y="581"/>
                  </a:cubicBezTo>
                  <a:cubicBezTo>
                    <a:pt x="1825" y="612"/>
                    <a:pt x="1855" y="642"/>
                    <a:pt x="1885" y="703"/>
                  </a:cubicBezTo>
                  <a:cubicBezTo>
                    <a:pt x="1885" y="703"/>
                    <a:pt x="1916" y="703"/>
                    <a:pt x="1855" y="733"/>
                  </a:cubicBezTo>
                  <a:cubicBezTo>
                    <a:pt x="1794" y="764"/>
                    <a:pt x="1733" y="764"/>
                    <a:pt x="1673" y="764"/>
                  </a:cubicBezTo>
                  <a:cubicBezTo>
                    <a:pt x="1612" y="779"/>
                    <a:pt x="1544" y="787"/>
                    <a:pt x="1475" y="787"/>
                  </a:cubicBezTo>
                  <a:cubicBezTo>
                    <a:pt x="1407" y="787"/>
                    <a:pt x="1338" y="779"/>
                    <a:pt x="1278" y="764"/>
                  </a:cubicBezTo>
                  <a:cubicBezTo>
                    <a:pt x="1034" y="764"/>
                    <a:pt x="822" y="703"/>
                    <a:pt x="609" y="642"/>
                  </a:cubicBezTo>
                  <a:cubicBezTo>
                    <a:pt x="244" y="521"/>
                    <a:pt x="1" y="429"/>
                    <a:pt x="1" y="429"/>
                  </a:cubicBezTo>
                  <a:lnTo>
                    <a:pt x="1" y="429"/>
                  </a:lnTo>
                  <a:cubicBezTo>
                    <a:pt x="153" y="581"/>
                    <a:pt x="335" y="703"/>
                    <a:pt x="548" y="794"/>
                  </a:cubicBezTo>
                  <a:cubicBezTo>
                    <a:pt x="761" y="885"/>
                    <a:pt x="1004" y="946"/>
                    <a:pt x="1278" y="977"/>
                  </a:cubicBezTo>
                  <a:cubicBezTo>
                    <a:pt x="1338" y="992"/>
                    <a:pt x="1407" y="999"/>
                    <a:pt x="1479" y="999"/>
                  </a:cubicBezTo>
                  <a:cubicBezTo>
                    <a:pt x="1551" y="999"/>
                    <a:pt x="1627" y="992"/>
                    <a:pt x="1703" y="977"/>
                  </a:cubicBezTo>
                  <a:cubicBezTo>
                    <a:pt x="1794" y="977"/>
                    <a:pt x="1885" y="946"/>
                    <a:pt x="1946" y="946"/>
                  </a:cubicBezTo>
                  <a:cubicBezTo>
                    <a:pt x="2007" y="916"/>
                    <a:pt x="2068" y="855"/>
                    <a:pt x="2098" y="825"/>
                  </a:cubicBezTo>
                  <a:cubicBezTo>
                    <a:pt x="2129" y="764"/>
                    <a:pt x="2159" y="673"/>
                    <a:pt x="2129" y="612"/>
                  </a:cubicBezTo>
                  <a:cubicBezTo>
                    <a:pt x="1874" y="218"/>
                    <a:pt x="1459" y="0"/>
                    <a:pt x="102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19" name="Google Shape;2537;p49"/>
            <p:cNvSpPr/>
            <p:nvPr/>
          </p:nvSpPr>
          <p:spPr>
            <a:xfrm>
              <a:off x="1420500" y="4555825"/>
              <a:ext cx="38025" cy="32550"/>
            </a:xfrm>
            <a:custGeom>
              <a:avLst/>
              <a:gdLst/>
              <a:ahLst/>
              <a:cxnLst/>
              <a:rect l="l" t="t" r="r" b="b"/>
              <a:pathLst>
                <a:path w="1521" h="1302" extrusionOk="0">
                  <a:moveTo>
                    <a:pt x="882" y="1"/>
                  </a:moveTo>
                  <a:cubicBezTo>
                    <a:pt x="305" y="1"/>
                    <a:pt x="1" y="669"/>
                    <a:pt x="396" y="1095"/>
                  </a:cubicBezTo>
                  <a:cubicBezTo>
                    <a:pt x="529" y="1238"/>
                    <a:pt x="696" y="1302"/>
                    <a:pt x="861" y="1302"/>
                  </a:cubicBezTo>
                  <a:cubicBezTo>
                    <a:pt x="1186" y="1302"/>
                    <a:pt x="1500" y="1053"/>
                    <a:pt x="1521" y="669"/>
                  </a:cubicBezTo>
                  <a:cubicBezTo>
                    <a:pt x="1521" y="305"/>
                    <a:pt x="1247" y="31"/>
                    <a:pt x="8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0" name="Google Shape;2538;p49"/>
            <p:cNvSpPr/>
            <p:nvPr/>
          </p:nvSpPr>
          <p:spPr>
            <a:xfrm>
              <a:off x="2194825" y="4556600"/>
              <a:ext cx="351875" cy="279650"/>
            </a:xfrm>
            <a:custGeom>
              <a:avLst/>
              <a:gdLst/>
              <a:ahLst/>
              <a:cxnLst/>
              <a:rect l="l" t="t" r="r" b="b"/>
              <a:pathLst>
                <a:path w="14075" h="11186" extrusionOk="0">
                  <a:moveTo>
                    <a:pt x="6870" y="0"/>
                  </a:moveTo>
                  <a:lnTo>
                    <a:pt x="1" y="152"/>
                  </a:lnTo>
                  <a:lnTo>
                    <a:pt x="335" y="11186"/>
                  </a:lnTo>
                  <a:lnTo>
                    <a:pt x="14074" y="10821"/>
                  </a:lnTo>
                  <a:cubicBezTo>
                    <a:pt x="13953" y="9514"/>
                    <a:pt x="6810" y="7082"/>
                    <a:pt x="6810" y="7082"/>
                  </a:cubicBezTo>
                  <a:lnTo>
                    <a:pt x="6870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1" name="Google Shape;2539;p49"/>
            <p:cNvSpPr/>
            <p:nvPr/>
          </p:nvSpPr>
          <p:spPr>
            <a:xfrm>
              <a:off x="2247275" y="4720825"/>
              <a:ext cx="28900" cy="26825"/>
            </a:xfrm>
            <a:custGeom>
              <a:avLst/>
              <a:gdLst/>
              <a:ahLst/>
              <a:cxnLst/>
              <a:rect l="l" t="t" r="r" b="b"/>
              <a:pathLst>
                <a:path w="1156" h="1073" extrusionOk="0">
                  <a:moveTo>
                    <a:pt x="529" y="0"/>
                  </a:moveTo>
                  <a:cubicBezTo>
                    <a:pt x="474" y="0"/>
                    <a:pt x="419" y="9"/>
                    <a:pt x="365" y="27"/>
                  </a:cubicBezTo>
                  <a:lnTo>
                    <a:pt x="426" y="27"/>
                  </a:lnTo>
                  <a:cubicBezTo>
                    <a:pt x="152" y="88"/>
                    <a:pt x="0" y="392"/>
                    <a:pt x="61" y="665"/>
                  </a:cubicBezTo>
                  <a:cubicBezTo>
                    <a:pt x="114" y="903"/>
                    <a:pt x="351" y="1072"/>
                    <a:pt x="591" y="1072"/>
                  </a:cubicBezTo>
                  <a:cubicBezTo>
                    <a:pt x="628" y="1072"/>
                    <a:pt x="664" y="1068"/>
                    <a:pt x="699" y="1060"/>
                  </a:cubicBezTo>
                  <a:cubicBezTo>
                    <a:pt x="973" y="939"/>
                    <a:pt x="1155" y="635"/>
                    <a:pt x="1064" y="361"/>
                  </a:cubicBezTo>
                  <a:cubicBezTo>
                    <a:pt x="966" y="142"/>
                    <a:pt x="751" y="0"/>
                    <a:pt x="5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2" name="Google Shape;2540;p49"/>
            <p:cNvSpPr/>
            <p:nvPr/>
          </p:nvSpPr>
          <p:spPr>
            <a:xfrm>
              <a:off x="2203200" y="4808100"/>
              <a:ext cx="345000" cy="28150"/>
            </a:xfrm>
            <a:custGeom>
              <a:avLst/>
              <a:gdLst/>
              <a:ahLst/>
              <a:cxnLst/>
              <a:rect l="l" t="t" r="r" b="b"/>
              <a:pathLst>
                <a:path w="13800" h="1126" extrusionOk="0">
                  <a:moveTo>
                    <a:pt x="0" y="1"/>
                  </a:moveTo>
                  <a:lnTo>
                    <a:pt x="0" y="1126"/>
                  </a:lnTo>
                  <a:lnTo>
                    <a:pt x="13739" y="761"/>
                  </a:lnTo>
                  <a:cubicBezTo>
                    <a:pt x="13800" y="335"/>
                    <a:pt x="13162" y="92"/>
                    <a:pt x="13162" y="9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3" name="Google Shape;2541;p49"/>
            <p:cNvSpPr/>
            <p:nvPr/>
          </p:nvSpPr>
          <p:spPr>
            <a:xfrm>
              <a:off x="2338450" y="4730075"/>
              <a:ext cx="31950" cy="21875"/>
            </a:xfrm>
            <a:custGeom>
              <a:avLst/>
              <a:gdLst/>
              <a:ahLst/>
              <a:cxnLst/>
              <a:rect l="l" t="t" r="r" b="b"/>
              <a:pathLst>
                <a:path w="1278" h="875" extrusionOk="0">
                  <a:moveTo>
                    <a:pt x="1092" y="0"/>
                  </a:moveTo>
                  <a:cubicBezTo>
                    <a:pt x="940" y="0"/>
                    <a:pt x="714" y="47"/>
                    <a:pt x="487" y="204"/>
                  </a:cubicBezTo>
                  <a:cubicBezTo>
                    <a:pt x="92" y="447"/>
                    <a:pt x="1" y="842"/>
                    <a:pt x="62" y="873"/>
                  </a:cubicBezTo>
                  <a:cubicBezTo>
                    <a:pt x="64" y="874"/>
                    <a:pt x="67" y="875"/>
                    <a:pt x="71" y="875"/>
                  </a:cubicBezTo>
                  <a:cubicBezTo>
                    <a:pt x="137" y="875"/>
                    <a:pt x="290" y="589"/>
                    <a:pt x="609" y="386"/>
                  </a:cubicBezTo>
                  <a:cubicBezTo>
                    <a:pt x="943" y="174"/>
                    <a:pt x="1277" y="113"/>
                    <a:pt x="1277" y="52"/>
                  </a:cubicBezTo>
                  <a:cubicBezTo>
                    <a:pt x="1277" y="26"/>
                    <a:pt x="1206" y="0"/>
                    <a:pt x="109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4" name="Google Shape;2542;p49"/>
            <p:cNvSpPr/>
            <p:nvPr/>
          </p:nvSpPr>
          <p:spPr>
            <a:xfrm>
              <a:off x="2382525" y="4744425"/>
              <a:ext cx="24350" cy="27225"/>
            </a:xfrm>
            <a:custGeom>
              <a:avLst/>
              <a:gdLst/>
              <a:ahLst/>
              <a:cxnLst/>
              <a:rect l="l" t="t" r="r" b="b"/>
              <a:pathLst>
                <a:path w="974" h="1089" extrusionOk="0">
                  <a:moveTo>
                    <a:pt x="907" y="0"/>
                  </a:moveTo>
                  <a:cubicBezTo>
                    <a:pt x="781" y="0"/>
                    <a:pt x="502" y="86"/>
                    <a:pt x="274" y="359"/>
                  </a:cubicBezTo>
                  <a:cubicBezTo>
                    <a:pt x="1" y="724"/>
                    <a:pt x="61" y="1089"/>
                    <a:pt x="122" y="1089"/>
                  </a:cubicBezTo>
                  <a:cubicBezTo>
                    <a:pt x="183" y="1089"/>
                    <a:pt x="244" y="785"/>
                    <a:pt x="487" y="511"/>
                  </a:cubicBezTo>
                  <a:cubicBezTo>
                    <a:pt x="700" y="207"/>
                    <a:pt x="973" y="86"/>
                    <a:pt x="973" y="25"/>
                  </a:cubicBezTo>
                  <a:cubicBezTo>
                    <a:pt x="973" y="10"/>
                    <a:pt x="949" y="0"/>
                    <a:pt x="90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5" name="Google Shape;2543;p49"/>
            <p:cNvSpPr/>
            <p:nvPr/>
          </p:nvSpPr>
          <p:spPr>
            <a:xfrm>
              <a:off x="2424325" y="4758625"/>
              <a:ext cx="16750" cy="29750"/>
            </a:xfrm>
            <a:custGeom>
              <a:avLst/>
              <a:gdLst/>
              <a:ahLst/>
              <a:cxnLst/>
              <a:rect l="l" t="t" r="r" b="b"/>
              <a:pathLst>
                <a:path w="670" h="1190" extrusionOk="0">
                  <a:moveTo>
                    <a:pt x="656" y="0"/>
                  </a:moveTo>
                  <a:cubicBezTo>
                    <a:pt x="585" y="0"/>
                    <a:pt x="292" y="156"/>
                    <a:pt x="152" y="491"/>
                  </a:cubicBezTo>
                  <a:cubicBezTo>
                    <a:pt x="0" y="855"/>
                    <a:pt x="92" y="1190"/>
                    <a:pt x="152" y="1190"/>
                  </a:cubicBezTo>
                  <a:cubicBezTo>
                    <a:pt x="213" y="1159"/>
                    <a:pt x="244" y="886"/>
                    <a:pt x="365" y="582"/>
                  </a:cubicBezTo>
                  <a:cubicBezTo>
                    <a:pt x="487" y="278"/>
                    <a:pt x="669" y="65"/>
                    <a:pt x="669" y="4"/>
                  </a:cubicBezTo>
                  <a:cubicBezTo>
                    <a:pt x="667" y="2"/>
                    <a:pt x="662" y="0"/>
                    <a:pt x="65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6" name="Google Shape;2544;p49"/>
            <p:cNvSpPr/>
            <p:nvPr/>
          </p:nvSpPr>
          <p:spPr>
            <a:xfrm>
              <a:off x="2329325" y="4684925"/>
              <a:ext cx="37225" cy="9350"/>
            </a:xfrm>
            <a:custGeom>
              <a:avLst/>
              <a:gdLst/>
              <a:ahLst/>
              <a:cxnLst/>
              <a:rect l="l" t="t" r="r" b="b"/>
              <a:pathLst>
                <a:path w="1489" h="374" extrusionOk="0">
                  <a:moveTo>
                    <a:pt x="819" y="1"/>
                  </a:moveTo>
                  <a:cubicBezTo>
                    <a:pt x="790" y="1"/>
                    <a:pt x="761" y="2"/>
                    <a:pt x="730" y="4"/>
                  </a:cubicBezTo>
                  <a:cubicBezTo>
                    <a:pt x="275" y="34"/>
                    <a:pt x="1" y="308"/>
                    <a:pt x="31" y="369"/>
                  </a:cubicBezTo>
                  <a:cubicBezTo>
                    <a:pt x="38" y="372"/>
                    <a:pt x="47" y="373"/>
                    <a:pt x="59" y="373"/>
                  </a:cubicBezTo>
                  <a:cubicBezTo>
                    <a:pt x="154" y="373"/>
                    <a:pt x="409" y="274"/>
                    <a:pt x="761" y="247"/>
                  </a:cubicBezTo>
                  <a:cubicBezTo>
                    <a:pt x="816" y="242"/>
                    <a:pt x="869" y="241"/>
                    <a:pt x="921" y="241"/>
                  </a:cubicBezTo>
                  <a:cubicBezTo>
                    <a:pt x="1122" y="241"/>
                    <a:pt x="1290" y="268"/>
                    <a:pt x="1384" y="268"/>
                  </a:cubicBezTo>
                  <a:cubicBezTo>
                    <a:pt x="1425" y="268"/>
                    <a:pt x="1452" y="263"/>
                    <a:pt x="1460" y="247"/>
                  </a:cubicBezTo>
                  <a:cubicBezTo>
                    <a:pt x="1488" y="190"/>
                    <a:pt x="1225" y="1"/>
                    <a:pt x="81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7" name="Google Shape;2545;p49"/>
            <p:cNvSpPr/>
            <p:nvPr/>
          </p:nvSpPr>
          <p:spPr>
            <a:xfrm>
              <a:off x="2312625" y="4628775"/>
              <a:ext cx="53200" cy="27775"/>
            </a:xfrm>
            <a:custGeom>
              <a:avLst/>
              <a:gdLst/>
              <a:ahLst/>
              <a:cxnLst/>
              <a:rect l="l" t="t" r="r" b="b"/>
              <a:pathLst>
                <a:path w="2128" h="1111" extrusionOk="0">
                  <a:moveTo>
                    <a:pt x="409" y="224"/>
                  </a:moveTo>
                  <a:cubicBezTo>
                    <a:pt x="457" y="224"/>
                    <a:pt x="515" y="231"/>
                    <a:pt x="578" y="244"/>
                  </a:cubicBezTo>
                  <a:cubicBezTo>
                    <a:pt x="699" y="274"/>
                    <a:pt x="821" y="305"/>
                    <a:pt x="973" y="365"/>
                  </a:cubicBezTo>
                  <a:cubicBezTo>
                    <a:pt x="1186" y="426"/>
                    <a:pt x="1398" y="548"/>
                    <a:pt x="1581" y="700"/>
                  </a:cubicBezTo>
                  <a:cubicBezTo>
                    <a:pt x="1779" y="826"/>
                    <a:pt x="1913" y="951"/>
                    <a:pt x="1995" y="1027"/>
                  </a:cubicBezTo>
                  <a:lnTo>
                    <a:pt x="1995" y="1027"/>
                  </a:lnTo>
                  <a:cubicBezTo>
                    <a:pt x="1826" y="980"/>
                    <a:pt x="1652" y="937"/>
                    <a:pt x="1459" y="912"/>
                  </a:cubicBezTo>
                  <a:cubicBezTo>
                    <a:pt x="1246" y="852"/>
                    <a:pt x="1003" y="760"/>
                    <a:pt x="791" y="669"/>
                  </a:cubicBezTo>
                  <a:cubicBezTo>
                    <a:pt x="669" y="609"/>
                    <a:pt x="547" y="548"/>
                    <a:pt x="426" y="457"/>
                  </a:cubicBezTo>
                  <a:cubicBezTo>
                    <a:pt x="365" y="426"/>
                    <a:pt x="304" y="396"/>
                    <a:pt x="274" y="365"/>
                  </a:cubicBezTo>
                  <a:cubicBezTo>
                    <a:pt x="274" y="305"/>
                    <a:pt x="213" y="335"/>
                    <a:pt x="274" y="274"/>
                  </a:cubicBezTo>
                  <a:cubicBezTo>
                    <a:pt x="292" y="239"/>
                    <a:pt x="341" y="224"/>
                    <a:pt x="409" y="224"/>
                  </a:cubicBezTo>
                  <a:close/>
                  <a:moveTo>
                    <a:pt x="365" y="1"/>
                  </a:moveTo>
                  <a:cubicBezTo>
                    <a:pt x="243" y="1"/>
                    <a:pt x="122" y="61"/>
                    <a:pt x="61" y="153"/>
                  </a:cubicBezTo>
                  <a:cubicBezTo>
                    <a:pt x="0" y="274"/>
                    <a:pt x="0" y="396"/>
                    <a:pt x="91" y="517"/>
                  </a:cubicBezTo>
                  <a:cubicBezTo>
                    <a:pt x="152" y="578"/>
                    <a:pt x="243" y="609"/>
                    <a:pt x="304" y="669"/>
                  </a:cubicBezTo>
                  <a:cubicBezTo>
                    <a:pt x="456" y="730"/>
                    <a:pt x="578" y="821"/>
                    <a:pt x="730" y="852"/>
                  </a:cubicBezTo>
                  <a:cubicBezTo>
                    <a:pt x="943" y="973"/>
                    <a:pt x="1186" y="1034"/>
                    <a:pt x="1429" y="1064"/>
                  </a:cubicBezTo>
                  <a:cubicBezTo>
                    <a:pt x="1550" y="1095"/>
                    <a:pt x="1672" y="1110"/>
                    <a:pt x="1790" y="1110"/>
                  </a:cubicBezTo>
                  <a:cubicBezTo>
                    <a:pt x="1882" y="1110"/>
                    <a:pt x="1973" y="1101"/>
                    <a:pt x="2059" y="1082"/>
                  </a:cubicBezTo>
                  <a:lnTo>
                    <a:pt x="2059" y="1082"/>
                  </a:lnTo>
                  <a:cubicBezTo>
                    <a:pt x="2072" y="1092"/>
                    <a:pt x="2083" y="1098"/>
                    <a:pt x="2090" y="1098"/>
                  </a:cubicBezTo>
                  <a:cubicBezTo>
                    <a:pt x="2093" y="1098"/>
                    <a:pt x="2096" y="1097"/>
                    <a:pt x="2098" y="1095"/>
                  </a:cubicBezTo>
                  <a:cubicBezTo>
                    <a:pt x="2103" y="1095"/>
                    <a:pt x="2104" y="1087"/>
                    <a:pt x="2099" y="1072"/>
                  </a:cubicBezTo>
                  <a:lnTo>
                    <a:pt x="2099" y="1072"/>
                  </a:lnTo>
                  <a:cubicBezTo>
                    <a:pt x="2109" y="1070"/>
                    <a:pt x="2118" y="1067"/>
                    <a:pt x="2128" y="1064"/>
                  </a:cubicBezTo>
                  <a:cubicBezTo>
                    <a:pt x="2116" y="1061"/>
                    <a:pt x="2104" y="1058"/>
                    <a:pt x="2092" y="1054"/>
                  </a:cubicBezTo>
                  <a:lnTo>
                    <a:pt x="2092" y="1054"/>
                  </a:lnTo>
                  <a:cubicBezTo>
                    <a:pt x="2056" y="973"/>
                    <a:pt x="1925" y="778"/>
                    <a:pt x="1672" y="548"/>
                  </a:cubicBezTo>
                  <a:cubicBezTo>
                    <a:pt x="1490" y="396"/>
                    <a:pt x="1277" y="244"/>
                    <a:pt x="1034" y="153"/>
                  </a:cubicBezTo>
                  <a:cubicBezTo>
                    <a:pt x="912" y="92"/>
                    <a:pt x="760" y="61"/>
                    <a:pt x="608" y="31"/>
                  </a:cubicBezTo>
                  <a:cubicBezTo>
                    <a:pt x="517" y="1"/>
                    <a:pt x="426" y="1"/>
                    <a:pt x="3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8" name="Google Shape;2546;p49"/>
            <p:cNvSpPr/>
            <p:nvPr/>
          </p:nvSpPr>
          <p:spPr>
            <a:xfrm>
              <a:off x="2358225" y="4602175"/>
              <a:ext cx="26600" cy="55500"/>
            </a:xfrm>
            <a:custGeom>
              <a:avLst/>
              <a:gdLst/>
              <a:ahLst/>
              <a:cxnLst/>
              <a:rect l="l" t="t" r="r" b="b"/>
              <a:pathLst>
                <a:path w="1064" h="2220" extrusionOk="0">
                  <a:moveTo>
                    <a:pt x="699" y="1"/>
                  </a:moveTo>
                  <a:cubicBezTo>
                    <a:pt x="486" y="31"/>
                    <a:pt x="334" y="183"/>
                    <a:pt x="274" y="396"/>
                  </a:cubicBezTo>
                  <a:cubicBezTo>
                    <a:pt x="182" y="517"/>
                    <a:pt x="152" y="669"/>
                    <a:pt x="91" y="821"/>
                  </a:cubicBezTo>
                  <a:cubicBezTo>
                    <a:pt x="30" y="1065"/>
                    <a:pt x="0" y="1308"/>
                    <a:pt x="30" y="1581"/>
                  </a:cubicBezTo>
                  <a:cubicBezTo>
                    <a:pt x="0" y="1794"/>
                    <a:pt x="91" y="2037"/>
                    <a:pt x="213" y="2220"/>
                  </a:cubicBezTo>
                  <a:cubicBezTo>
                    <a:pt x="243" y="2220"/>
                    <a:pt x="182" y="1976"/>
                    <a:pt x="182" y="1551"/>
                  </a:cubicBezTo>
                  <a:cubicBezTo>
                    <a:pt x="182" y="1186"/>
                    <a:pt x="274" y="821"/>
                    <a:pt x="456" y="487"/>
                  </a:cubicBezTo>
                  <a:cubicBezTo>
                    <a:pt x="486" y="396"/>
                    <a:pt x="578" y="305"/>
                    <a:pt x="669" y="244"/>
                  </a:cubicBezTo>
                  <a:cubicBezTo>
                    <a:pt x="730" y="244"/>
                    <a:pt x="790" y="365"/>
                    <a:pt x="821" y="487"/>
                  </a:cubicBezTo>
                  <a:cubicBezTo>
                    <a:pt x="851" y="609"/>
                    <a:pt x="851" y="761"/>
                    <a:pt x="851" y="882"/>
                  </a:cubicBezTo>
                  <a:cubicBezTo>
                    <a:pt x="821" y="1095"/>
                    <a:pt x="760" y="1338"/>
                    <a:pt x="638" y="1521"/>
                  </a:cubicBezTo>
                  <a:cubicBezTo>
                    <a:pt x="517" y="1733"/>
                    <a:pt x="395" y="1885"/>
                    <a:pt x="243" y="2037"/>
                  </a:cubicBezTo>
                  <a:cubicBezTo>
                    <a:pt x="243" y="2042"/>
                    <a:pt x="249" y="2044"/>
                    <a:pt x="259" y="2044"/>
                  </a:cubicBezTo>
                  <a:cubicBezTo>
                    <a:pt x="320" y="2044"/>
                    <a:pt x="555" y="1951"/>
                    <a:pt x="790" y="1612"/>
                  </a:cubicBezTo>
                  <a:cubicBezTo>
                    <a:pt x="912" y="1399"/>
                    <a:pt x="1033" y="1156"/>
                    <a:pt x="1064" y="913"/>
                  </a:cubicBezTo>
                  <a:cubicBezTo>
                    <a:pt x="1064" y="761"/>
                    <a:pt x="1064" y="578"/>
                    <a:pt x="1064" y="426"/>
                  </a:cubicBezTo>
                  <a:cubicBezTo>
                    <a:pt x="1033" y="365"/>
                    <a:pt x="1003" y="274"/>
                    <a:pt x="973" y="183"/>
                  </a:cubicBezTo>
                  <a:cubicBezTo>
                    <a:pt x="912" y="62"/>
                    <a:pt x="821" y="1"/>
                    <a:pt x="69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9" name="Google Shape;2547;p49"/>
            <p:cNvSpPr/>
            <p:nvPr/>
          </p:nvSpPr>
          <p:spPr>
            <a:xfrm>
              <a:off x="1582825" y="2490125"/>
              <a:ext cx="682700" cy="368125"/>
            </a:xfrm>
            <a:custGeom>
              <a:avLst/>
              <a:gdLst/>
              <a:ahLst/>
              <a:cxnLst/>
              <a:rect l="l" t="t" r="r" b="b"/>
              <a:pathLst>
                <a:path w="27308" h="14725" extrusionOk="0">
                  <a:moveTo>
                    <a:pt x="10725" y="0"/>
                  </a:moveTo>
                  <a:cubicBezTo>
                    <a:pt x="10389" y="0"/>
                    <a:pt x="10069" y="157"/>
                    <a:pt x="9861" y="469"/>
                  </a:cubicBezTo>
                  <a:cubicBezTo>
                    <a:pt x="9830" y="530"/>
                    <a:pt x="9800" y="591"/>
                    <a:pt x="9800" y="652"/>
                  </a:cubicBezTo>
                  <a:cubicBezTo>
                    <a:pt x="9739" y="986"/>
                    <a:pt x="9982" y="1290"/>
                    <a:pt x="10286" y="1351"/>
                  </a:cubicBezTo>
                  <a:cubicBezTo>
                    <a:pt x="10277" y="1350"/>
                    <a:pt x="10268" y="1349"/>
                    <a:pt x="10259" y="1349"/>
                  </a:cubicBezTo>
                  <a:cubicBezTo>
                    <a:pt x="10015" y="1349"/>
                    <a:pt x="10048" y="1754"/>
                    <a:pt x="10195" y="1989"/>
                  </a:cubicBezTo>
                  <a:lnTo>
                    <a:pt x="10955" y="3235"/>
                  </a:lnTo>
                  <a:cubicBezTo>
                    <a:pt x="10924" y="3205"/>
                    <a:pt x="10924" y="3175"/>
                    <a:pt x="10894" y="3144"/>
                  </a:cubicBezTo>
                  <a:cubicBezTo>
                    <a:pt x="10750" y="2856"/>
                    <a:pt x="10453" y="2694"/>
                    <a:pt x="10154" y="2694"/>
                  </a:cubicBezTo>
                  <a:cubicBezTo>
                    <a:pt x="10011" y="2694"/>
                    <a:pt x="9867" y="2731"/>
                    <a:pt x="9739" y="2810"/>
                  </a:cubicBezTo>
                  <a:cubicBezTo>
                    <a:pt x="9709" y="2779"/>
                    <a:pt x="9709" y="2779"/>
                    <a:pt x="9709" y="2779"/>
                  </a:cubicBezTo>
                  <a:cubicBezTo>
                    <a:pt x="9576" y="2631"/>
                    <a:pt x="9390" y="2554"/>
                    <a:pt x="9204" y="2554"/>
                  </a:cubicBezTo>
                  <a:cubicBezTo>
                    <a:pt x="9047" y="2554"/>
                    <a:pt x="8891" y="2608"/>
                    <a:pt x="8766" y="2719"/>
                  </a:cubicBezTo>
                  <a:cubicBezTo>
                    <a:pt x="8706" y="2597"/>
                    <a:pt x="8584" y="2506"/>
                    <a:pt x="8462" y="2475"/>
                  </a:cubicBezTo>
                  <a:cubicBezTo>
                    <a:pt x="8403" y="2456"/>
                    <a:pt x="8342" y="2446"/>
                    <a:pt x="8282" y="2446"/>
                  </a:cubicBezTo>
                  <a:cubicBezTo>
                    <a:pt x="8067" y="2446"/>
                    <a:pt x="7865" y="2572"/>
                    <a:pt x="7794" y="2810"/>
                  </a:cubicBezTo>
                  <a:cubicBezTo>
                    <a:pt x="7733" y="2627"/>
                    <a:pt x="7490" y="2597"/>
                    <a:pt x="7307" y="2597"/>
                  </a:cubicBezTo>
                  <a:cubicBezTo>
                    <a:pt x="7257" y="2592"/>
                    <a:pt x="7207" y="2589"/>
                    <a:pt x="7158" y="2589"/>
                  </a:cubicBezTo>
                  <a:cubicBezTo>
                    <a:pt x="6914" y="2589"/>
                    <a:pt x="6694" y="2653"/>
                    <a:pt x="6517" y="2779"/>
                  </a:cubicBezTo>
                  <a:cubicBezTo>
                    <a:pt x="6315" y="2952"/>
                    <a:pt x="6250" y="3316"/>
                    <a:pt x="6477" y="3457"/>
                  </a:cubicBezTo>
                  <a:lnTo>
                    <a:pt x="6477" y="3457"/>
                  </a:lnTo>
                  <a:cubicBezTo>
                    <a:pt x="6437" y="3440"/>
                    <a:pt x="6395" y="3432"/>
                    <a:pt x="6353" y="3432"/>
                  </a:cubicBezTo>
                  <a:cubicBezTo>
                    <a:pt x="6146" y="3432"/>
                    <a:pt x="5940" y="3628"/>
                    <a:pt x="5940" y="3843"/>
                  </a:cubicBezTo>
                  <a:cubicBezTo>
                    <a:pt x="5940" y="4086"/>
                    <a:pt x="6061" y="4360"/>
                    <a:pt x="6244" y="4542"/>
                  </a:cubicBezTo>
                  <a:cubicBezTo>
                    <a:pt x="6456" y="4725"/>
                    <a:pt x="6639" y="4938"/>
                    <a:pt x="6760" y="5181"/>
                  </a:cubicBezTo>
                  <a:cubicBezTo>
                    <a:pt x="6547" y="4998"/>
                    <a:pt x="6274" y="4938"/>
                    <a:pt x="6000" y="4938"/>
                  </a:cubicBezTo>
                  <a:cubicBezTo>
                    <a:pt x="5875" y="4922"/>
                    <a:pt x="5749" y="4914"/>
                    <a:pt x="5624" y="4914"/>
                  </a:cubicBezTo>
                  <a:cubicBezTo>
                    <a:pt x="5265" y="4914"/>
                    <a:pt x="4910" y="4977"/>
                    <a:pt x="4572" y="5090"/>
                  </a:cubicBezTo>
                  <a:cubicBezTo>
                    <a:pt x="4524" y="4946"/>
                    <a:pt x="4345" y="4897"/>
                    <a:pt x="4182" y="4897"/>
                  </a:cubicBezTo>
                  <a:cubicBezTo>
                    <a:pt x="4138" y="4897"/>
                    <a:pt x="4094" y="4901"/>
                    <a:pt x="4055" y="4907"/>
                  </a:cubicBezTo>
                  <a:cubicBezTo>
                    <a:pt x="3386" y="4968"/>
                    <a:pt x="2778" y="5241"/>
                    <a:pt x="2292" y="5667"/>
                  </a:cubicBezTo>
                  <a:cubicBezTo>
                    <a:pt x="2049" y="5849"/>
                    <a:pt x="1836" y="6153"/>
                    <a:pt x="1958" y="6427"/>
                  </a:cubicBezTo>
                  <a:cubicBezTo>
                    <a:pt x="2019" y="6579"/>
                    <a:pt x="2110" y="6670"/>
                    <a:pt x="2231" y="6731"/>
                  </a:cubicBezTo>
                  <a:lnTo>
                    <a:pt x="3660" y="7795"/>
                  </a:lnTo>
                  <a:cubicBezTo>
                    <a:pt x="2809" y="7977"/>
                    <a:pt x="2049" y="8433"/>
                    <a:pt x="1502" y="9041"/>
                  </a:cubicBezTo>
                  <a:cubicBezTo>
                    <a:pt x="1167" y="9132"/>
                    <a:pt x="833" y="9254"/>
                    <a:pt x="529" y="9375"/>
                  </a:cubicBezTo>
                  <a:cubicBezTo>
                    <a:pt x="225" y="9588"/>
                    <a:pt x="195" y="10135"/>
                    <a:pt x="529" y="10166"/>
                  </a:cubicBezTo>
                  <a:cubicBezTo>
                    <a:pt x="0" y="10489"/>
                    <a:pt x="238" y="11324"/>
                    <a:pt x="859" y="11324"/>
                  </a:cubicBezTo>
                  <a:cubicBezTo>
                    <a:pt x="880" y="11324"/>
                    <a:pt x="902" y="11323"/>
                    <a:pt x="924" y="11321"/>
                  </a:cubicBezTo>
                  <a:lnTo>
                    <a:pt x="924" y="11351"/>
                  </a:lnTo>
                  <a:cubicBezTo>
                    <a:pt x="1004" y="11721"/>
                    <a:pt x="1313" y="11976"/>
                    <a:pt x="1652" y="11976"/>
                  </a:cubicBezTo>
                  <a:cubicBezTo>
                    <a:pt x="1703" y="11976"/>
                    <a:pt x="1754" y="11971"/>
                    <a:pt x="1806" y="11959"/>
                  </a:cubicBezTo>
                  <a:lnTo>
                    <a:pt x="1806" y="11959"/>
                  </a:lnTo>
                  <a:cubicBezTo>
                    <a:pt x="1623" y="12293"/>
                    <a:pt x="1259" y="12445"/>
                    <a:pt x="1015" y="12719"/>
                  </a:cubicBezTo>
                  <a:cubicBezTo>
                    <a:pt x="742" y="12992"/>
                    <a:pt x="651" y="13509"/>
                    <a:pt x="985" y="13691"/>
                  </a:cubicBezTo>
                  <a:cubicBezTo>
                    <a:pt x="651" y="14026"/>
                    <a:pt x="772" y="14573"/>
                    <a:pt x="1228" y="14725"/>
                  </a:cubicBezTo>
                  <a:lnTo>
                    <a:pt x="23235" y="9284"/>
                  </a:lnTo>
                  <a:cubicBezTo>
                    <a:pt x="23335" y="9237"/>
                    <a:pt x="23437" y="9216"/>
                    <a:pt x="23540" y="9216"/>
                  </a:cubicBezTo>
                  <a:cubicBezTo>
                    <a:pt x="23968" y="9216"/>
                    <a:pt x="24405" y="9579"/>
                    <a:pt x="24724" y="9922"/>
                  </a:cubicBezTo>
                  <a:cubicBezTo>
                    <a:pt x="25058" y="10282"/>
                    <a:pt x="25478" y="10663"/>
                    <a:pt x="25930" y="10663"/>
                  </a:cubicBezTo>
                  <a:cubicBezTo>
                    <a:pt x="26014" y="10663"/>
                    <a:pt x="26098" y="10650"/>
                    <a:pt x="26183" y="10621"/>
                  </a:cubicBezTo>
                  <a:cubicBezTo>
                    <a:pt x="26730" y="10409"/>
                    <a:pt x="26852" y="9649"/>
                    <a:pt x="26578" y="9163"/>
                  </a:cubicBezTo>
                  <a:cubicBezTo>
                    <a:pt x="26244" y="8707"/>
                    <a:pt x="25788" y="8342"/>
                    <a:pt x="25241" y="8129"/>
                  </a:cubicBezTo>
                  <a:lnTo>
                    <a:pt x="25241" y="8129"/>
                  </a:lnTo>
                  <a:cubicBezTo>
                    <a:pt x="25606" y="8251"/>
                    <a:pt x="25970" y="8403"/>
                    <a:pt x="26305" y="8585"/>
                  </a:cubicBezTo>
                  <a:cubicBezTo>
                    <a:pt x="26417" y="8632"/>
                    <a:pt x="26546" y="8655"/>
                    <a:pt x="26672" y="8655"/>
                  </a:cubicBezTo>
                  <a:cubicBezTo>
                    <a:pt x="26959" y="8655"/>
                    <a:pt x="27235" y="8534"/>
                    <a:pt x="27277" y="8281"/>
                  </a:cubicBezTo>
                  <a:cubicBezTo>
                    <a:pt x="27308" y="8159"/>
                    <a:pt x="27308" y="8038"/>
                    <a:pt x="27247" y="7916"/>
                  </a:cubicBezTo>
                  <a:lnTo>
                    <a:pt x="27095" y="7217"/>
                  </a:lnTo>
                  <a:cubicBezTo>
                    <a:pt x="27095" y="7035"/>
                    <a:pt x="27004" y="6852"/>
                    <a:pt x="26852" y="6700"/>
                  </a:cubicBezTo>
                  <a:cubicBezTo>
                    <a:pt x="26730" y="6670"/>
                    <a:pt x="26578" y="6609"/>
                    <a:pt x="26457" y="6579"/>
                  </a:cubicBezTo>
                  <a:cubicBezTo>
                    <a:pt x="26031" y="6427"/>
                    <a:pt x="25849" y="5880"/>
                    <a:pt x="25423" y="5728"/>
                  </a:cubicBezTo>
                  <a:cubicBezTo>
                    <a:pt x="25285" y="5703"/>
                    <a:pt x="25146" y="5688"/>
                    <a:pt x="25010" y="5688"/>
                  </a:cubicBezTo>
                  <a:cubicBezTo>
                    <a:pt x="24817" y="5688"/>
                    <a:pt x="24629" y="5717"/>
                    <a:pt x="24451" y="5789"/>
                  </a:cubicBezTo>
                  <a:cubicBezTo>
                    <a:pt x="24411" y="5792"/>
                    <a:pt x="24370" y="5794"/>
                    <a:pt x="24329" y="5794"/>
                  </a:cubicBezTo>
                  <a:cubicBezTo>
                    <a:pt x="24021" y="5794"/>
                    <a:pt x="23683" y="5688"/>
                    <a:pt x="23630" y="5393"/>
                  </a:cubicBezTo>
                  <a:cubicBezTo>
                    <a:pt x="24086" y="5211"/>
                    <a:pt x="24481" y="4938"/>
                    <a:pt x="24815" y="4542"/>
                  </a:cubicBezTo>
                  <a:cubicBezTo>
                    <a:pt x="25119" y="4178"/>
                    <a:pt x="25119" y="3600"/>
                    <a:pt x="24815" y="3205"/>
                  </a:cubicBezTo>
                  <a:cubicBezTo>
                    <a:pt x="24549" y="2992"/>
                    <a:pt x="24212" y="2895"/>
                    <a:pt x="23867" y="2895"/>
                  </a:cubicBezTo>
                  <a:cubicBezTo>
                    <a:pt x="23818" y="2895"/>
                    <a:pt x="23770" y="2897"/>
                    <a:pt x="23721" y="2901"/>
                  </a:cubicBezTo>
                  <a:cubicBezTo>
                    <a:pt x="23661" y="2897"/>
                    <a:pt x="23600" y="2894"/>
                    <a:pt x="23538" y="2894"/>
                  </a:cubicBezTo>
                  <a:cubicBezTo>
                    <a:pt x="23158" y="2894"/>
                    <a:pt x="22757" y="2987"/>
                    <a:pt x="22627" y="3327"/>
                  </a:cubicBezTo>
                  <a:lnTo>
                    <a:pt x="22536" y="3296"/>
                  </a:lnTo>
                  <a:cubicBezTo>
                    <a:pt x="22442" y="3272"/>
                    <a:pt x="22348" y="3260"/>
                    <a:pt x="22255" y="3260"/>
                  </a:cubicBezTo>
                  <a:cubicBezTo>
                    <a:pt x="21772" y="3260"/>
                    <a:pt x="21321" y="3577"/>
                    <a:pt x="21168" y="4086"/>
                  </a:cubicBezTo>
                  <a:lnTo>
                    <a:pt x="20104" y="3874"/>
                  </a:lnTo>
                  <a:cubicBezTo>
                    <a:pt x="20408" y="3570"/>
                    <a:pt x="20894" y="3418"/>
                    <a:pt x="21168" y="3083"/>
                  </a:cubicBezTo>
                  <a:cubicBezTo>
                    <a:pt x="21472" y="2719"/>
                    <a:pt x="21472" y="2050"/>
                    <a:pt x="21046" y="1928"/>
                  </a:cubicBezTo>
                  <a:cubicBezTo>
                    <a:pt x="20894" y="1928"/>
                    <a:pt x="20712" y="1898"/>
                    <a:pt x="20560" y="1837"/>
                  </a:cubicBezTo>
                  <a:cubicBezTo>
                    <a:pt x="20438" y="1776"/>
                    <a:pt x="20378" y="1655"/>
                    <a:pt x="20256" y="1655"/>
                  </a:cubicBezTo>
                  <a:cubicBezTo>
                    <a:pt x="20165" y="1655"/>
                    <a:pt x="20074" y="1685"/>
                    <a:pt x="20013" y="1746"/>
                  </a:cubicBezTo>
                  <a:lnTo>
                    <a:pt x="17551" y="3053"/>
                  </a:lnTo>
                  <a:lnTo>
                    <a:pt x="18311" y="1655"/>
                  </a:lnTo>
                  <a:cubicBezTo>
                    <a:pt x="18554" y="1229"/>
                    <a:pt x="18736" y="591"/>
                    <a:pt x="18371" y="287"/>
                  </a:cubicBezTo>
                  <a:cubicBezTo>
                    <a:pt x="18280" y="219"/>
                    <a:pt x="18174" y="188"/>
                    <a:pt x="18064" y="188"/>
                  </a:cubicBezTo>
                  <a:cubicBezTo>
                    <a:pt x="17733" y="188"/>
                    <a:pt x="17368" y="462"/>
                    <a:pt x="17277" y="804"/>
                  </a:cubicBezTo>
                  <a:lnTo>
                    <a:pt x="17186" y="773"/>
                  </a:lnTo>
                  <a:cubicBezTo>
                    <a:pt x="17146" y="768"/>
                    <a:pt x="17107" y="765"/>
                    <a:pt x="17068" y="765"/>
                  </a:cubicBezTo>
                  <a:cubicBezTo>
                    <a:pt x="16690" y="765"/>
                    <a:pt x="16360" y="1026"/>
                    <a:pt x="16304" y="1412"/>
                  </a:cubicBezTo>
                  <a:cubicBezTo>
                    <a:pt x="16178" y="1340"/>
                    <a:pt x="16051" y="1308"/>
                    <a:pt x="15929" y="1308"/>
                  </a:cubicBezTo>
                  <a:cubicBezTo>
                    <a:pt x="15379" y="1308"/>
                    <a:pt x="14953" y="1958"/>
                    <a:pt x="15301" y="2506"/>
                  </a:cubicBezTo>
                  <a:cubicBezTo>
                    <a:pt x="15251" y="2502"/>
                    <a:pt x="15201" y="2500"/>
                    <a:pt x="15151" y="2500"/>
                  </a:cubicBezTo>
                  <a:cubicBezTo>
                    <a:pt x="14807" y="2500"/>
                    <a:pt x="14469" y="2590"/>
                    <a:pt x="14177" y="2749"/>
                  </a:cubicBezTo>
                  <a:cubicBezTo>
                    <a:pt x="14177" y="2597"/>
                    <a:pt x="14146" y="2475"/>
                    <a:pt x="14055" y="2384"/>
                  </a:cubicBezTo>
                  <a:cubicBezTo>
                    <a:pt x="13940" y="2193"/>
                    <a:pt x="13729" y="2086"/>
                    <a:pt x="13513" y="2086"/>
                  </a:cubicBezTo>
                  <a:cubicBezTo>
                    <a:pt x="13385" y="2086"/>
                    <a:pt x="13256" y="2123"/>
                    <a:pt x="13143" y="2202"/>
                  </a:cubicBezTo>
                  <a:cubicBezTo>
                    <a:pt x="13174" y="1959"/>
                    <a:pt x="13143" y="1716"/>
                    <a:pt x="13022" y="1503"/>
                  </a:cubicBezTo>
                  <a:cubicBezTo>
                    <a:pt x="13022" y="1472"/>
                    <a:pt x="12991" y="1442"/>
                    <a:pt x="12961" y="1442"/>
                  </a:cubicBezTo>
                  <a:cubicBezTo>
                    <a:pt x="12894" y="1342"/>
                    <a:pt x="12790" y="1297"/>
                    <a:pt x="12685" y="1297"/>
                  </a:cubicBezTo>
                  <a:cubicBezTo>
                    <a:pt x="12599" y="1297"/>
                    <a:pt x="12513" y="1327"/>
                    <a:pt x="12444" y="1381"/>
                  </a:cubicBezTo>
                  <a:cubicBezTo>
                    <a:pt x="12607" y="848"/>
                    <a:pt x="12167" y="385"/>
                    <a:pt x="11679" y="385"/>
                  </a:cubicBezTo>
                  <a:cubicBezTo>
                    <a:pt x="11528" y="385"/>
                    <a:pt x="11372" y="429"/>
                    <a:pt x="11228" y="530"/>
                  </a:cubicBezTo>
                  <a:lnTo>
                    <a:pt x="10894" y="13"/>
                  </a:lnTo>
                  <a:cubicBezTo>
                    <a:pt x="10838" y="5"/>
                    <a:pt x="10781" y="0"/>
                    <a:pt x="1072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0" name="Google Shape;2548;p49"/>
            <p:cNvSpPr/>
            <p:nvPr/>
          </p:nvSpPr>
          <p:spPr>
            <a:xfrm>
              <a:off x="1576275" y="2664475"/>
              <a:ext cx="698375" cy="442475"/>
            </a:xfrm>
            <a:custGeom>
              <a:avLst/>
              <a:gdLst/>
              <a:ahLst/>
              <a:cxnLst/>
              <a:rect l="l" t="t" r="r" b="b"/>
              <a:pathLst>
                <a:path w="27935" h="17699" extrusionOk="0">
                  <a:moveTo>
                    <a:pt x="1977" y="2492"/>
                  </a:moveTo>
                  <a:cubicBezTo>
                    <a:pt x="1885" y="2705"/>
                    <a:pt x="1764" y="2888"/>
                    <a:pt x="1612" y="3040"/>
                  </a:cubicBezTo>
                  <a:cubicBezTo>
                    <a:pt x="1308" y="3252"/>
                    <a:pt x="852" y="3252"/>
                    <a:pt x="700" y="3617"/>
                  </a:cubicBezTo>
                  <a:cubicBezTo>
                    <a:pt x="578" y="3891"/>
                    <a:pt x="670" y="4225"/>
                    <a:pt x="882" y="4407"/>
                  </a:cubicBezTo>
                  <a:cubicBezTo>
                    <a:pt x="1216" y="4686"/>
                    <a:pt x="1627" y="4837"/>
                    <a:pt x="2068" y="4837"/>
                  </a:cubicBezTo>
                  <a:cubicBezTo>
                    <a:pt x="2085" y="4837"/>
                    <a:pt x="2103" y="4836"/>
                    <a:pt x="2121" y="4836"/>
                  </a:cubicBezTo>
                  <a:lnTo>
                    <a:pt x="2121" y="4836"/>
                  </a:lnTo>
                  <a:lnTo>
                    <a:pt x="2123" y="4872"/>
                  </a:lnTo>
                  <a:lnTo>
                    <a:pt x="2123" y="4872"/>
                  </a:lnTo>
                  <a:cubicBezTo>
                    <a:pt x="2145" y="4859"/>
                    <a:pt x="2167" y="4846"/>
                    <a:pt x="2189" y="4833"/>
                  </a:cubicBezTo>
                  <a:lnTo>
                    <a:pt x="2189" y="4833"/>
                  </a:lnTo>
                  <a:cubicBezTo>
                    <a:pt x="2167" y="4834"/>
                    <a:pt x="2144" y="4835"/>
                    <a:pt x="2121" y="4836"/>
                  </a:cubicBezTo>
                  <a:lnTo>
                    <a:pt x="2121" y="4836"/>
                  </a:lnTo>
                  <a:lnTo>
                    <a:pt x="1977" y="2492"/>
                  </a:lnTo>
                  <a:close/>
                  <a:moveTo>
                    <a:pt x="2123" y="4872"/>
                  </a:moveTo>
                  <a:cubicBezTo>
                    <a:pt x="1729" y="5111"/>
                    <a:pt x="1414" y="5431"/>
                    <a:pt x="1125" y="5806"/>
                  </a:cubicBezTo>
                  <a:cubicBezTo>
                    <a:pt x="852" y="6201"/>
                    <a:pt x="791" y="6717"/>
                    <a:pt x="1004" y="7173"/>
                  </a:cubicBezTo>
                  <a:cubicBezTo>
                    <a:pt x="1034" y="7204"/>
                    <a:pt x="1065" y="7234"/>
                    <a:pt x="1095" y="7265"/>
                  </a:cubicBezTo>
                  <a:cubicBezTo>
                    <a:pt x="1188" y="7388"/>
                    <a:pt x="1308" y="7473"/>
                    <a:pt x="1440" y="7521"/>
                  </a:cubicBezTo>
                  <a:lnTo>
                    <a:pt x="1440" y="7521"/>
                  </a:lnTo>
                  <a:cubicBezTo>
                    <a:pt x="1566" y="7391"/>
                    <a:pt x="1741" y="7324"/>
                    <a:pt x="1921" y="7324"/>
                  </a:cubicBezTo>
                  <a:cubicBezTo>
                    <a:pt x="2021" y="7324"/>
                    <a:pt x="2123" y="7345"/>
                    <a:pt x="2219" y="7387"/>
                  </a:cubicBezTo>
                  <a:lnTo>
                    <a:pt x="2219" y="7387"/>
                  </a:lnTo>
                  <a:cubicBezTo>
                    <a:pt x="2219" y="7386"/>
                    <a:pt x="2220" y="7386"/>
                    <a:pt x="2220" y="7386"/>
                  </a:cubicBezTo>
                  <a:cubicBezTo>
                    <a:pt x="2220" y="7386"/>
                    <a:pt x="2239" y="7376"/>
                    <a:pt x="2277" y="7357"/>
                  </a:cubicBezTo>
                  <a:lnTo>
                    <a:pt x="2277" y="7357"/>
                  </a:lnTo>
                  <a:lnTo>
                    <a:pt x="2123" y="4872"/>
                  </a:lnTo>
                  <a:close/>
                  <a:moveTo>
                    <a:pt x="16870" y="0"/>
                  </a:moveTo>
                  <a:cubicBezTo>
                    <a:pt x="16607" y="0"/>
                    <a:pt x="3260" y="6852"/>
                    <a:pt x="2277" y="7357"/>
                  </a:cubicBezTo>
                  <a:lnTo>
                    <a:pt x="2277" y="7357"/>
                  </a:lnTo>
                  <a:lnTo>
                    <a:pt x="2281" y="7417"/>
                  </a:lnTo>
                  <a:cubicBezTo>
                    <a:pt x="2260" y="7406"/>
                    <a:pt x="2240" y="7396"/>
                    <a:pt x="2219" y="7387"/>
                  </a:cubicBezTo>
                  <a:lnTo>
                    <a:pt x="2219" y="7387"/>
                  </a:lnTo>
                  <a:cubicBezTo>
                    <a:pt x="2072" y="7507"/>
                    <a:pt x="1890" y="7568"/>
                    <a:pt x="1708" y="7568"/>
                  </a:cubicBezTo>
                  <a:cubicBezTo>
                    <a:pt x="1617" y="7568"/>
                    <a:pt x="1526" y="7553"/>
                    <a:pt x="1440" y="7521"/>
                  </a:cubicBezTo>
                  <a:lnTo>
                    <a:pt x="1440" y="7521"/>
                  </a:lnTo>
                  <a:cubicBezTo>
                    <a:pt x="1401" y="7561"/>
                    <a:pt x="1367" y="7608"/>
                    <a:pt x="1338" y="7660"/>
                  </a:cubicBezTo>
                  <a:cubicBezTo>
                    <a:pt x="1277" y="7781"/>
                    <a:pt x="1217" y="7903"/>
                    <a:pt x="1217" y="8024"/>
                  </a:cubicBezTo>
                  <a:cubicBezTo>
                    <a:pt x="457" y="8237"/>
                    <a:pt x="1" y="9058"/>
                    <a:pt x="214" y="9818"/>
                  </a:cubicBezTo>
                  <a:cubicBezTo>
                    <a:pt x="305" y="10091"/>
                    <a:pt x="457" y="10365"/>
                    <a:pt x="700" y="10547"/>
                  </a:cubicBezTo>
                  <a:cubicBezTo>
                    <a:pt x="835" y="10669"/>
                    <a:pt x="1037" y="10737"/>
                    <a:pt x="1224" y="10737"/>
                  </a:cubicBezTo>
                  <a:cubicBezTo>
                    <a:pt x="1458" y="10737"/>
                    <a:pt x="1669" y="10631"/>
                    <a:pt x="1703" y="10395"/>
                  </a:cubicBezTo>
                  <a:cubicBezTo>
                    <a:pt x="1855" y="10760"/>
                    <a:pt x="2159" y="11034"/>
                    <a:pt x="2524" y="11094"/>
                  </a:cubicBezTo>
                  <a:cubicBezTo>
                    <a:pt x="2189" y="11642"/>
                    <a:pt x="2372" y="12310"/>
                    <a:pt x="2888" y="12614"/>
                  </a:cubicBezTo>
                  <a:lnTo>
                    <a:pt x="2980" y="12675"/>
                  </a:lnTo>
                  <a:cubicBezTo>
                    <a:pt x="2341" y="13222"/>
                    <a:pt x="2432" y="14225"/>
                    <a:pt x="3192" y="14620"/>
                  </a:cubicBezTo>
                  <a:cubicBezTo>
                    <a:pt x="2775" y="15356"/>
                    <a:pt x="3397" y="15974"/>
                    <a:pt x="4006" y="15974"/>
                  </a:cubicBezTo>
                  <a:cubicBezTo>
                    <a:pt x="4328" y="15974"/>
                    <a:pt x="4646" y="15801"/>
                    <a:pt x="4803" y="15380"/>
                  </a:cubicBezTo>
                  <a:lnTo>
                    <a:pt x="4834" y="15319"/>
                  </a:lnTo>
                  <a:cubicBezTo>
                    <a:pt x="4925" y="15684"/>
                    <a:pt x="5138" y="15988"/>
                    <a:pt x="5411" y="16231"/>
                  </a:cubicBezTo>
                  <a:cubicBezTo>
                    <a:pt x="5535" y="16318"/>
                    <a:pt x="5674" y="16359"/>
                    <a:pt x="5810" y="16359"/>
                  </a:cubicBezTo>
                  <a:cubicBezTo>
                    <a:pt x="6007" y="16359"/>
                    <a:pt x="6197" y="16272"/>
                    <a:pt x="6323" y="16110"/>
                  </a:cubicBezTo>
                  <a:lnTo>
                    <a:pt x="6354" y="16079"/>
                  </a:lnTo>
                  <a:cubicBezTo>
                    <a:pt x="6529" y="16606"/>
                    <a:pt x="7016" y="16947"/>
                    <a:pt x="7539" y="16947"/>
                  </a:cubicBezTo>
                  <a:cubicBezTo>
                    <a:pt x="7650" y="16947"/>
                    <a:pt x="7762" y="16932"/>
                    <a:pt x="7873" y="16900"/>
                  </a:cubicBezTo>
                  <a:cubicBezTo>
                    <a:pt x="7965" y="16870"/>
                    <a:pt x="8025" y="16839"/>
                    <a:pt x="8116" y="16809"/>
                  </a:cubicBezTo>
                  <a:lnTo>
                    <a:pt x="8116" y="16809"/>
                  </a:lnTo>
                  <a:cubicBezTo>
                    <a:pt x="8048" y="17375"/>
                    <a:pt x="8483" y="17699"/>
                    <a:pt x="8913" y="17699"/>
                  </a:cubicBezTo>
                  <a:cubicBezTo>
                    <a:pt x="9245" y="17699"/>
                    <a:pt x="9574" y="17506"/>
                    <a:pt x="9667" y="17082"/>
                  </a:cubicBezTo>
                  <a:lnTo>
                    <a:pt x="11734" y="17234"/>
                  </a:lnTo>
                  <a:cubicBezTo>
                    <a:pt x="11962" y="17250"/>
                    <a:pt x="12190" y="17257"/>
                    <a:pt x="12417" y="17257"/>
                  </a:cubicBezTo>
                  <a:cubicBezTo>
                    <a:pt x="12645" y="17257"/>
                    <a:pt x="12873" y="17250"/>
                    <a:pt x="13101" y="17234"/>
                  </a:cubicBezTo>
                  <a:cubicBezTo>
                    <a:pt x="13679" y="17174"/>
                    <a:pt x="14226" y="16961"/>
                    <a:pt x="14712" y="16657"/>
                  </a:cubicBezTo>
                  <a:cubicBezTo>
                    <a:pt x="14864" y="16535"/>
                    <a:pt x="15016" y="16444"/>
                    <a:pt x="15199" y="16414"/>
                  </a:cubicBezTo>
                  <a:cubicBezTo>
                    <a:pt x="15442" y="16414"/>
                    <a:pt x="15655" y="16444"/>
                    <a:pt x="15837" y="16566"/>
                  </a:cubicBezTo>
                  <a:cubicBezTo>
                    <a:pt x="16208" y="16703"/>
                    <a:pt x="16597" y="16771"/>
                    <a:pt x="16987" y="16771"/>
                  </a:cubicBezTo>
                  <a:cubicBezTo>
                    <a:pt x="17715" y="16771"/>
                    <a:pt x="18445" y="16535"/>
                    <a:pt x="19059" y="16079"/>
                  </a:cubicBezTo>
                  <a:cubicBezTo>
                    <a:pt x="19181" y="15958"/>
                    <a:pt x="19333" y="15867"/>
                    <a:pt x="19484" y="15806"/>
                  </a:cubicBezTo>
                  <a:cubicBezTo>
                    <a:pt x="19616" y="15768"/>
                    <a:pt x="19747" y="15742"/>
                    <a:pt x="19872" y="15742"/>
                  </a:cubicBezTo>
                  <a:cubicBezTo>
                    <a:pt x="19949" y="15742"/>
                    <a:pt x="20023" y="15752"/>
                    <a:pt x="20092" y="15775"/>
                  </a:cubicBezTo>
                  <a:cubicBezTo>
                    <a:pt x="20222" y="15783"/>
                    <a:pt x="20351" y="15787"/>
                    <a:pt x="20479" y="15787"/>
                  </a:cubicBezTo>
                  <a:cubicBezTo>
                    <a:pt x="20866" y="15787"/>
                    <a:pt x="21247" y="15753"/>
                    <a:pt x="21612" y="15684"/>
                  </a:cubicBezTo>
                  <a:cubicBezTo>
                    <a:pt x="22068" y="15623"/>
                    <a:pt x="22463" y="15411"/>
                    <a:pt x="22737" y="15076"/>
                  </a:cubicBezTo>
                  <a:cubicBezTo>
                    <a:pt x="22950" y="14681"/>
                    <a:pt x="22798" y="14104"/>
                    <a:pt x="22342" y="14073"/>
                  </a:cubicBezTo>
                  <a:cubicBezTo>
                    <a:pt x="22342" y="13769"/>
                    <a:pt x="22433" y="13496"/>
                    <a:pt x="22646" y="13313"/>
                  </a:cubicBezTo>
                  <a:cubicBezTo>
                    <a:pt x="22744" y="13214"/>
                    <a:pt x="22870" y="13168"/>
                    <a:pt x="22996" y="13168"/>
                  </a:cubicBezTo>
                  <a:cubicBezTo>
                    <a:pt x="23143" y="13168"/>
                    <a:pt x="23292" y="13230"/>
                    <a:pt x="23406" y="13344"/>
                  </a:cubicBezTo>
                  <a:cubicBezTo>
                    <a:pt x="23558" y="13526"/>
                    <a:pt x="23497" y="13769"/>
                    <a:pt x="23345" y="13891"/>
                  </a:cubicBezTo>
                  <a:cubicBezTo>
                    <a:pt x="23284" y="13952"/>
                    <a:pt x="23223" y="13952"/>
                    <a:pt x="23162" y="13982"/>
                  </a:cubicBezTo>
                  <a:cubicBezTo>
                    <a:pt x="23284" y="14079"/>
                    <a:pt x="23428" y="14123"/>
                    <a:pt x="23574" y="14123"/>
                  </a:cubicBezTo>
                  <a:cubicBezTo>
                    <a:pt x="23974" y="14123"/>
                    <a:pt x="24394" y="13797"/>
                    <a:pt x="24439" y="13374"/>
                  </a:cubicBezTo>
                  <a:cubicBezTo>
                    <a:pt x="24439" y="12797"/>
                    <a:pt x="23983" y="12310"/>
                    <a:pt x="23406" y="12249"/>
                  </a:cubicBezTo>
                  <a:cubicBezTo>
                    <a:pt x="23558" y="11854"/>
                    <a:pt x="23588" y="11429"/>
                    <a:pt x="23527" y="11003"/>
                  </a:cubicBezTo>
                  <a:lnTo>
                    <a:pt x="23527" y="11003"/>
                  </a:lnTo>
                  <a:cubicBezTo>
                    <a:pt x="23720" y="11253"/>
                    <a:pt x="23997" y="11394"/>
                    <a:pt x="24283" y="11394"/>
                  </a:cubicBezTo>
                  <a:cubicBezTo>
                    <a:pt x="24449" y="11394"/>
                    <a:pt x="24617" y="11347"/>
                    <a:pt x="24773" y="11246"/>
                  </a:cubicBezTo>
                  <a:cubicBezTo>
                    <a:pt x="24956" y="11642"/>
                    <a:pt x="25320" y="11945"/>
                    <a:pt x="25716" y="12067"/>
                  </a:cubicBezTo>
                  <a:cubicBezTo>
                    <a:pt x="25803" y="12092"/>
                    <a:pt x="25893" y="12104"/>
                    <a:pt x="25981" y="12104"/>
                  </a:cubicBezTo>
                  <a:cubicBezTo>
                    <a:pt x="26319" y="12104"/>
                    <a:pt x="26641" y="11925"/>
                    <a:pt x="26810" y="11611"/>
                  </a:cubicBezTo>
                  <a:cubicBezTo>
                    <a:pt x="26962" y="11246"/>
                    <a:pt x="26779" y="10851"/>
                    <a:pt x="26445" y="10730"/>
                  </a:cubicBezTo>
                  <a:cubicBezTo>
                    <a:pt x="26384" y="10699"/>
                    <a:pt x="26324" y="10669"/>
                    <a:pt x="26263" y="10669"/>
                  </a:cubicBezTo>
                  <a:cubicBezTo>
                    <a:pt x="26506" y="10274"/>
                    <a:pt x="26384" y="9757"/>
                    <a:pt x="25989" y="9544"/>
                  </a:cubicBezTo>
                  <a:cubicBezTo>
                    <a:pt x="25898" y="9483"/>
                    <a:pt x="25776" y="9423"/>
                    <a:pt x="25655" y="9423"/>
                  </a:cubicBezTo>
                  <a:cubicBezTo>
                    <a:pt x="25770" y="8874"/>
                    <a:pt x="25529" y="8324"/>
                    <a:pt x="25061" y="8063"/>
                  </a:cubicBezTo>
                  <a:lnTo>
                    <a:pt x="25061" y="8063"/>
                  </a:lnTo>
                  <a:cubicBezTo>
                    <a:pt x="25146" y="8100"/>
                    <a:pt x="25239" y="8118"/>
                    <a:pt x="25332" y="8118"/>
                  </a:cubicBezTo>
                  <a:cubicBezTo>
                    <a:pt x="25560" y="8118"/>
                    <a:pt x="25789" y="8010"/>
                    <a:pt x="25928" y="7812"/>
                  </a:cubicBezTo>
                  <a:cubicBezTo>
                    <a:pt x="25928" y="7781"/>
                    <a:pt x="25959" y="7751"/>
                    <a:pt x="25959" y="7721"/>
                  </a:cubicBezTo>
                  <a:cubicBezTo>
                    <a:pt x="26092" y="7970"/>
                    <a:pt x="26343" y="8065"/>
                    <a:pt x="26612" y="8065"/>
                  </a:cubicBezTo>
                  <a:cubicBezTo>
                    <a:pt x="26836" y="8065"/>
                    <a:pt x="27073" y="7999"/>
                    <a:pt x="27266" y="7903"/>
                  </a:cubicBezTo>
                  <a:cubicBezTo>
                    <a:pt x="27661" y="7781"/>
                    <a:pt x="27934" y="7417"/>
                    <a:pt x="27904" y="6991"/>
                  </a:cubicBezTo>
                  <a:cubicBezTo>
                    <a:pt x="27874" y="6748"/>
                    <a:pt x="27783" y="6535"/>
                    <a:pt x="27600" y="6383"/>
                  </a:cubicBezTo>
                  <a:cubicBezTo>
                    <a:pt x="27175" y="6049"/>
                    <a:pt x="26627" y="5866"/>
                    <a:pt x="26080" y="5866"/>
                  </a:cubicBezTo>
                  <a:cubicBezTo>
                    <a:pt x="25807" y="5198"/>
                    <a:pt x="25655" y="4499"/>
                    <a:pt x="25624" y="3769"/>
                  </a:cubicBezTo>
                  <a:lnTo>
                    <a:pt x="25624" y="3769"/>
                  </a:lnTo>
                  <a:cubicBezTo>
                    <a:pt x="25669" y="3773"/>
                    <a:pt x="25712" y="3776"/>
                    <a:pt x="25756" y="3776"/>
                  </a:cubicBezTo>
                  <a:cubicBezTo>
                    <a:pt x="26314" y="3776"/>
                    <a:pt x="26823" y="3421"/>
                    <a:pt x="26992" y="2857"/>
                  </a:cubicBezTo>
                  <a:lnTo>
                    <a:pt x="23983" y="1064"/>
                  </a:lnTo>
                  <a:cubicBezTo>
                    <a:pt x="23983" y="1064"/>
                    <a:pt x="17114" y="0"/>
                    <a:pt x="168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1" name="Google Shape;2549;p49"/>
            <p:cNvSpPr/>
            <p:nvPr/>
          </p:nvSpPr>
          <p:spPr>
            <a:xfrm>
              <a:off x="1783725" y="2680750"/>
              <a:ext cx="338175" cy="561250"/>
            </a:xfrm>
            <a:custGeom>
              <a:avLst/>
              <a:gdLst/>
              <a:ahLst/>
              <a:cxnLst/>
              <a:rect l="l" t="t" r="r" b="b"/>
              <a:pathLst>
                <a:path w="13527" h="22450" extrusionOk="0">
                  <a:moveTo>
                    <a:pt x="9248" y="0"/>
                  </a:moveTo>
                  <a:cubicBezTo>
                    <a:pt x="9146" y="0"/>
                    <a:pt x="9042" y="6"/>
                    <a:pt x="8937" y="18"/>
                  </a:cubicBezTo>
                  <a:lnTo>
                    <a:pt x="1308" y="1993"/>
                  </a:lnTo>
                  <a:cubicBezTo>
                    <a:pt x="578" y="2085"/>
                    <a:pt x="1" y="2723"/>
                    <a:pt x="31" y="3483"/>
                  </a:cubicBezTo>
                  <a:lnTo>
                    <a:pt x="761" y="18863"/>
                  </a:lnTo>
                  <a:lnTo>
                    <a:pt x="9180" y="22450"/>
                  </a:lnTo>
                  <a:cubicBezTo>
                    <a:pt x="9180" y="22450"/>
                    <a:pt x="9454" y="17951"/>
                    <a:pt x="9454" y="17951"/>
                  </a:cubicBezTo>
                  <a:cubicBezTo>
                    <a:pt x="9454" y="17952"/>
                    <a:pt x="9456" y="17952"/>
                    <a:pt x="9459" y="17952"/>
                  </a:cubicBezTo>
                  <a:cubicBezTo>
                    <a:pt x="9601" y="17952"/>
                    <a:pt x="12600" y="17307"/>
                    <a:pt x="13223" y="13301"/>
                  </a:cubicBezTo>
                  <a:cubicBezTo>
                    <a:pt x="13527" y="11264"/>
                    <a:pt x="13405" y="7921"/>
                    <a:pt x="13223" y="5215"/>
                  </a:cubicBezTo>
                  <a:cubicBezTo>
                    <a:pt x="13048" y="2859"/>
                    <a:pt x="11537" y="0"/>
                    <a:pt x="9248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2" name="Google Shape;2550;p49"/>
            <p:cNvSpPr/>
            <p:nvPr/>
          </p:nvSpPr>
          <p:spPr>
            <a:xfrm>
              <a:off x="2070225" y="2869550"/>
              <a:ext cx="26600" cy="24500"/>
            </a:xfrm>
            <a:custGeom>
              <a:avLst/>
              <a:gdLst/>
              <a:ahLst/>
              <a:cxnLst/>
              <a:rect l="l" t="t" r="r" b="b"/>
              <a:pathLst>
                <a:path w="1064" h="980" extrusionOk="0">
                  <a:moveTo>
                    <a:pt x="576" y="1"/>
                  </a:moveTo>
                  <a:cubicBezTo>
                    <a:pt x="557" y="1"/>
                    <a:pt x="537" y="2"/>
                    <a:pt x="517" y="4"/>
                  </a:cubicBezTo>
                  <a:cubicBezTo>
                    <a:pt x="213" y="4"/>
                    <a:pt x="0" y="247"/>
                    <a:pt x="0" y="521"/>
                  </a:cubicBezTo>
                  <a:cubicBezTo>
                    <a:pt x="28" y="777"/>
                    <a:pt x="243" y="979"/>
                    <a:pt x="495" y="979"/>
                  </a:cubicBezTo>
                  <a:cubicBezTo>
                    <a:pt x="512" y="979"/>
                    <a:pt x="530" y="978"/>
                    <a:pt x="547" y="976"/>
                  </a:cubicBezTo>
                  <a:cubicBezTo>
                    <a:pt x="821" y="976"/>
                    <a:pt x="1064" y="733"/>
                    <a:pt x="1033" y="460"/>
                  </a:cubicBezTo>
                  <a:lnTo>
                    <a:pt x="1033" y="429"/>
                  </a:lnTo>
                  <a:cubicBezTo>
                    <a:pt x="1033" y="176"/>
                    <a:pt x="825" y="1"/>
                    <a:pt x="57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3" name="Google Shape;2551;p49"/>
            <p:cNvSpPr/>
            <p:nvPr/>
          </p:nvSpPr>
          <p:spPr>
            <a:xfrm>
              <a:off x="1933425" y="2873350"/>
              <a:ext cx="26625" cy="24500"/>
            </a:xfrm>
            <a:custGeom>
              <a:avLst/>
              <a:gdLst/>
              <a:ahLst/>
              <a:cxnLst/>
              <a:rect l="l" t="t" r="r" b="b"/>
              <a:pathLst>
                <a:path w="1065" h="980" extrusionOk="0">
                  <a:moveTo>
                    <a:pt x="570" y="1"/>
                  </a:moveTo>
                  <a:cubicBezTo>
                    <a:pt x="552" y="1"/>
                    <a:pt x="535" y="2"/>
                    <a:pt x="518" y="4"/>
                  </a:cubicBezTo>
                  <a:cubicBezTo>
                    <a:pt x="214" y="4"/>
                    <a:pt x="1" y="247"/>
                    <a:pt x="1" y="521"/>
                  </a:cubicBezTo>
                  <a:cubicBezTo>
                    <a:pt x="29" y="777"/>
                    <a:pt x="244" y="979"/>
                    <a:pt x="496" y="979"/>
                  </a:cubicBezTo>
                  <a:cubicBezTo>
                    <a:pt x="513" y="979"/>
                    <a:pt x="530" y="978"/>
                    <a:pt x="548" y="976"/>
                  </a:cubicBezTo>
                  <a:cubicBezTo>
                    <a:pt x="822" y="976"/>
                    <a:pt x="1065" y="733"/>
                    <a:pt x="1065" y="460"/>
                  </a:cubicBezTo>
                  <a:cubicBezTo>
                    <a:pt x="1036" y="204"/>
                    <a:pt x="821" y="1"/>
                    <a:pt x="57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4" name="Google Shape;2552;p49"/>
            <p:cNvSpPr/>
            <p:nvPr/>
          </p:nvSpPr>
          <p:spPr>
            <a:xfrm>
              <a:off x="2042850" y="2841375"/>
              <a:ext cx="53975" cy="14050"/>
            </a:xfrm>
            <a:custGeom>
              <a:avLst/>
              <a:gdLst/>
              <a:ahLst/>
              <a:cxnLst/>
              <a:rect l="l" t="t" r="r" b="b"/>
              <a:pathLst>
                <a:path w="2159" h="562" extrusionOk="0">
                  <a:moveTo>
                    <a:pt x="1209" y="0"/>
                  </a:moveTo>
                  <a:cubicBezTo>
                    <a:pt x="1172" y="0"/>
                    <a:pt x="1134" y="2"/>
                    <a:pt x="1095" y="6"/>
                  </a:cubicBezTo>
                  <a:cubicBezTo>
                    <a:pt x="1063" y="3"/>
                    <a:pt x="1032" y="2"/>
                    <a:pt x="1001" y="2"/>
                  </a:cubicBezTo>
                  <a:cubicBezTo>
                    <a:pt x="734" y="2"/>
                    <a:pt x="492" y="113"/>
                    <a:pt x="274" y="249"/>
                  </a:cubicBezTo>
                  <a:cubicBezTo>
                    <a:pt x="92" y="401"/>
                    <a:pt x="1" y="462"/>
                    <a:pt x="62" y="553"/>
                  </a:cubicBezTo>
                  <a:cubicBezTo>
                    <a:pt x="67" y="559"/>
                    <a:pt x="76" y="561"/>
                    <a:pt x="87" y="561"/>
                  </a:cubicBezTo>
                  <a:cubicBezTo>
                    <a:pt x="201" y="561"/>
                    <a:pt x="598" y="310"/>
                    <a:pt x="1095" y="310"/>
                  </a:cubicBezTo>
                  <a:cubicBezTo>
                    <a:pt x="1620" y="310"/>
                    <a:pt x="1994" y="561"/>
                    <a:pt x="2104" y="561"/>
                  </a:cubicBezTo>
                  <a:cubicBezTo>
                    <a:pt x="2115" y="561"/>
                    <a:pt x="2123" y="559"/>
                    <a:pt x="2128" y="553"/>
                  </a:cubicBezTo>
                  <a:cubicBezTo>
                    <a:pt x="2159" y="493"/>
                    <a:pt x="2098" y="371"/>
                    <a:pt x="1916" y="249"/>
                  </a:cubicBezTo>
                  <a:cubicBezTo>
                    <a:pt x="1703" y="90"/>
                    <a:pt x="1468" y="0"/>
                    <a:pt x="120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5" name="Google Shape;2553;p49"/>
            <p:cNvSpPr/>
            <p:nvPr/>
          </p:nvSpPr>
          <p:spPr>
            <a:xfrm>
              <a:off x="1906075" y="2849125"/>
              <a:ext cx="53975" cy="14650"/>
            </a:xfrm>
            <a:custGeom>
              <a:avLst/>
              <a:gdLst/>
              <a:ahLst/>
              <a:cxnLst/>
              <a:rect l="l" t="t" r="r" b="b"/>
              <a:pathLst>
                <a:path w="2159" h="586" extrusionOk="0">
                  <a:moveTo>
                    <a:pt x="1125" y="0"/>
                  </a:moveTo>
                  <a:cubicBezTo>
                    <a:pt x="821" y="0"/>
                    <a:pt x="517" y="91"/>
                    <a:pt x="274" y="274"/>
                  </a:cubicBezTo>
                  <a:cubicBezTo>
                    <a:pt x="92" y="395"/>
                    <a:pt x="1" y="486"/>
                    <a:pt x="61" y="578"/>
                  </a:cubicBezTo>
                  <a:cubicBezTo>
                    <a:pt x="67" y="583"/>
                    <a:pt x="75" y="586"/>
                    <a:pt x="87" y="586"/>
                  </a:cubicBezTo>
                  <a:cubicBezTo>
                    <a:pt x="201" y="586"/>
                    <a:pt x="597" y="335"/>
                    <a:pt x="1095" y="335"/>
                  </a:cubicBezTo>
                  <a:cubicBezTo>
                    <a:pt x="1597" y="335"/>
                    <a:pt x="1961" y="564"/>
                    <a:pt x="2088" y="564"/>
                  </a:cubicBezTo>
                  <a:cubicBezTo>
                    <a:pt x="2107" y="564"/>
                    <a:pt x="2120" y="559"/>
                    <a:pt x="2128" y="547"/>
                  </a:cubicBezTo>
                  <a:cubicBezTo>
                    <a:pt x="2159" y="517"/>
                    <a:pt x="2098" y="395"/>
                    <a:pt x="1916" y="274"/>
                  </a:cubicBezTo>
                  <a:cubicBezTo>
                    <a:pt x="1703" y="91"/>
                    <a:pt x="1399" y="0"/>
                    <a:pt x="112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6" name="Google Shape;2554;p49"/>
            <p:cNvSpPr/>
            <p:nvPr/>
          </p:nvSpPr>
          <p:spPr>
            <a:xfrm>
              <a:off x="2000300" y="2844550"/>
              <a:ext cx="44850" cy="118375"/>
            </a:xfrm>
            <a:custGeom>
              <a:avLst/>
              <a:gdLst/>
              <a:ahLst/>
              <a:cxnLst/>
              <a:rect l="l" t="t" r="r" b="b"/>
              <a:pathLst>
                <a:path w="1794" h="4735" extrusionOk="0">
                  <a:moveTo>
                    <a:pt x="64" y="0"/>
                  </a:moveTo>
                  <a:cubicBezTo>
                    <a:pt x="63" y="0"/>
                    <a:pt x="62" y="0"/>
                    <a:pt x="61" y="1"/>
                  </a:cubicBezTo>
                  <a:cubicBezTo>
                    <a:pt x="1" y="31"/>
                    <a:pt x="426" y="1308"/>
                    <a:pt x="1034" y="2888"/>
                  </a:cubicBezTo>
                  <a:lnTo>
                    <a:pt x="1490" y="3983"/>
                  </a:lnTo>
                  <a:cubicBezTo>
                    <a:pt x="1551" y="4104"/>
                    <a:pt x="1581" y="4256"/>
                    <a:pt x="1581" y="4408"/>
                  </a:cubicBezTo>
                  <a:cubicBezTo>
                    <a:pt x="1551" y="4499"/>
                    <a:pt x="1399" y="4530"/>
                    <a:pt x="1277" y="4530"/>
                  </a:cubicBezTo>
                  <a:cubicBezTo>
                    <a:pt x="973" y="4560"/>
                    <a:pt x="639" y="4621"/>
                    <a:pt x="365" y="4712"/>
                  </a:cubicBezTo>
                  <a:cubicBezTo>
                    <a:pt x="517" y="4727"/>
                    <a:pt x="669" y="4735"/>
                    <a:pt x="821" y="4735"/>
                  </a:cubicBezTo>
                  <a:cubicBezTo>
                    <a:pt x="973" y="4735"/>
                    <a:pt x="1125" y="4727"/>
                    <a:pt x="1277" y="4712"/>
                  </a:cubicBezTo>
                  <a:cubicBezTo>
                    <a:pt x="1368" y="4712"/>
                    <a:pt x="1460" y="4682"/>
                    <a:pt x="1520" y="4682"/>
                  </a:cubicBezTo>
                  <a:cubicBezTo>
                    <a:pt x="1642" y="4651"/>
                    <a:pt x="1733" y="4560"/>
                    <a:pt x="1764" y="4469"/>
                  </a:cubicBezTo>
                  <a:cubicBezTo>
                    <a:pt x="1794" y="4256"/>
                    <a:pt x="1764" y="4074"/>
                    <a:pt x="1703" y="3891"/>
                  </a:cubicBezTo>
                  <a:cubicBezTo>
                    <a:pt x="1551" y="3557"/>
                    <a:pt x="1429" y="3162"/>
                    <a:pt x="1277" y="2797"/>
                  </a:cubicBezTo>
                  <a:cubicBezTo>
                    <a:pt x="677" y="1236"/>
                    <a:pt x="135" y="0"/>
                    <a:pt x="6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7" name="Google Shape;2555;p49"/>
            <p:cNvSpPr/>
            <p:nvPr/>
          </p:nvSpPr>
          <p:spPr>
            <a:xfrm>
              <a:off x="1882525" y="3093800"/>
              <a:ext cx="137550" cy="61900"/>
            </a:xfrm>
            <a:custGeom>
              <a:avLst/>
              <a:gdLst/>
              <a:ahLst/>
              <a:cxnLst/>
              <a:rect l="l" t="t" r="r" b="b"/>
              <a:pathLst>
                <a:path w="5502" h="2476" extrusionOk="0">
                  <a:moveTo>
                    <a:pt x="0" y="1"/>
                  </a:moveTo>
                  <a:cubicBezTo>
                    <a:pt x="0" y="1"/>
                    <a:pt x="1212" y="2475"/>
                    <a:pt x="4687" y="2475"/>
                  </a:cubicBezTo>
                  <a:cubicBezTo>
                    <a:pt x="4946" y="2475"/>
                    <a:pt x="5218" y="2462"/>
                    <a:pt x="5502" y="2432"/>
                  </a:cubicBezTo>
                  <a:lnTo>
                    <a:pt x="5502" y="1429"/>
                  </a:lnTo>
                  <a:cubicBezTo>
                    <a:pt x="5446" y="1430"/>
                    <a:pt x="5389" y="1430"/>
                    <a:pt x="5333" y="1430"/>
                  </a:cubicBezTo>
                  <a:cubicBezTo>
                    <a:pt x="3474" y="1430"/>
                    <a:pt x="1623" y="945"/>
                    <a:pt x="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8" name="Google Shape;2556;p49"/>
            <p:cNvSpPr/>
            <p:nvPr/>
          </p:nvSpPr>
          <p:spPr>
            <a:xfrm>
              <a:off x="1953375" y="2979000"/>
              <a:ext cx="59875" cy="42625"/>
            </a:xfrm>
            <a:custGeom>
              <a:avLst/>
              <a:gdLst/>
              <a:ahLst/>
              <a:cxnLst/>
              <a:rect l="l" t="t" r="r" b="b"/>
              <a:pathLst>
                <a:path w="2395" h="1705" extrusionOk="0">
                  <a:moveTo>
                    <a:pt x="1199" y="0"/>
                  </a:moveTo>
                  <a:cubicBezTo>
                    <a:pt x="1172" y="0"/>
                    <a:pt x="1145" y="1"/>
                    <a:pt x="1118" y="3"/>
                  </a:cubicBezTo>
                  <a:cubicBezTo>
                    <a:pt x="1105" y="2"/>
                    <a:pt x="1092" y="2"/>
                    <a:pt x="1079" y="2"/>
                  </a:cubicBezTo>
                  <a:cubicBezTo>
                    <a:pt x="403" y="2"/>
                    <a:pt x="1" y="774"/>
                    <a:pt x="388" y="1340"/>
                  </a:cubicBezTo>
                  <a:cubicBezTo>
                    <a:pt x="555" y="1578"/>
                    <a:pt x="833" y="1704"/>
                    <a:pt x="1106" y="1704"/>
                  </a:cubicBezTo>
                  <a:cubicBezTo>
                    <a:pt x="1182" y="1704"/>
                    <a:pt x="1258" y="1694"/>
                    <a:pt x="1331" y="1675"/>
                  </a:cubicBezTo>
                  <a:cubicBezTo>
                    <a:pt x="1665" y="1583"/>
                    <a:pt x="1938" y="1401"/>
                    <a:pt x="2182" y="1158"/>
                  </a:cubicBezTo>
                  <a:cubicBezTo>
                    <a:pt x="2242" y="1097"/>
                    <a:pt x="2303" y="1006"/>
                    <a:pt x="2364" y="945"/>
                  </a:cubicBezTo>
                  <a:cubicBezTo>
                    <a:pt x="2394" y="823"/>
                    <a:pt x="2394" y="732"/>
                    <a:pt x="2334" y="641"/>
                  </a:cubicBezTo>
                  <a:lnTo>
                    <a:pt x="2303" y="611"/>
                  </a:lnTo>
                  <a:cubicBezTo>
                    <a:pt x="2045" y="238"/>
                    <a:pt x="1651" y="0"/>
                    <a:pt x="1199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9" name="Google Shape;2557;p49"/>
            <p:cNvSpPr/>
            <p:nvPr/>
          </p:nvSpPr>
          <p:spPr>
            <a:xfrm>
              <a:off x="1964600" y="2972225"/>
              <a:ext cx="48650" cy="40400"/>
            </a:xfrm>
            <a:custGeom>
              <a:avLst/>
              <a:gdLst/>
              <a:ahLst/>
              <a:cxnLst/>
              <a:rect l="l" t="t" r="r" b="b"/>
              <a:pathLst>
                <a:path w="1946" h="1616" extrusionOk="0">
                  <a:moveTo>
                    <a:pt x="122" y="0"/>
                  </a:moveTo>
                  <a:cubicBezTo>
                    <a:pt x="91" y="0"/>
                    <a:pt x="0" y="152"/>
                    <a:pt x="30" y="426"/>
                  </a:cubicBezTo>
                  <a:cubicBezTo>
                    <a:pt x="91" y="760"/>
                    <a:pt x="243" y="1064"/>
                    <a:pt x="517" y="1277"/>
                  </a:cubicBezTo>
                  <a:cubicBezTo>
                    <a:pt x="763" y="1495"/>
                    <a:pt x="1082" y="1616"/>
                    <a:pt x="1409" y="1616"/>
                  </a:cubicBezTo>
                  <a:cubicBezTo>
                    <a:pt x="1446" y="1616"/>
                    <a:pt x="1483" y="1614"/>
                    <a:pt x="1520" y="1611"/>
                  </a:cubicBezTo>
                  <a:cubicBezTo>
                    <a:pt x="1793" y="1611"/>
                    <a:pt x="1945" y="1581"/>
                    <a:pt x="1945" y="1490"/>
                  </a:cubicBezTo>
                  <a:cubicBezTo>
                    <a:pt x="1915" y="1398"/>
                    <a:pt x="1277" y="1490"/>
                    <a:pt x="760" y="1064"/>
                  </a:cubicBezTo>
                  <a:cubicBezTo>
                    <a:pt x="213" y="608"/>
                    <a:pt x="213" y="0"/>
                    <a:pt x="12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0" name="Google Shape;2558;p49"/>
            <p:cNvSpPr/>
            <p:nvPr/>
          </p:nvSpPr>
          <p:spPr>
            <a:xfrm>
              <a:off x="1894675" y="2814650"/>
              <a:ext cx="65375" cy="19125"/>
            </a:xfrm>
            <a:custGeom>
              <a:avLst/>
              <a:gdLst/>
              <a:ahLst/>
              <a:cxnLst/>
              <a:rect l="l" t="t" r="r" b="b"/>
              <a:pathLst>
                <a:path w="2615" h="765" extrusionOk="0">
                  <a:moveTo>
                    <a:pt x="1488" y="0"/>
                  </a:moveTo>
                  <a:cubicBezTo>
                    <a:pt x="1406" y="0"/>
                    <a:pt x="1326" y="4"/>
                    <a:pt x="1247" y="11"/>
                  </a:cubicBezTo>
                  <a:cubicBezTo>
                    <a:pt x="913" y="42"/>
                    <a:pt x="578" y="163"/>
                    <a:pt x="305" y="346"/>
                  </a:cubicBezTo>
                  <a:cubicBezTo>
                    <a:pt x="92" y="498"/>
                    <a:pt x="1" y="650"/>
                    <a:pt x="31" y="710"/>
                  </a:cubicBezTo>
                  <a:cubicBezTo>
                    <a:pt x="54" y="749"/>
                    <a:pt x="105" y="764"/>
                    <a:pt x="178" y="764"/>
                  </a:cubicBezTo>
                  <a:cubicBezTo>
                    <a:pt x="395" y="764"/>
                    <a:pt x="809" y="634"/>
                    <a:pt x="1308" y="589"/>
                  </a:cubicBezTo>
                  <a:cubicBezTo>
                    <a:pt x="1976" y="498"/>
                    <a:pt x="2554" y="558"/>
                    <a:pt x="2584" y="406"/>
                  </a:cubicBezTo>
                  <a:cubicBezTo>
                    <a:pt x="2615" y="346"/>
                    <a:pt x="2523" y="224"/>
                    <a:pt x="2250" y="133"/>
                  </a:cubicBezTo>
                  <a:cubicBezTo>
                    <a:pt x="2018" y="40"/>
                    <a:pt x="1750" y="0"/>
                    <a:pt x="148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1" name="Google Shape;2559;p49"/>
            <p:cNvSpPr/>
            <p:nvPr/>
          </p:nvSpPr>
          <p:spPr>
            <a:xfrm>
              <a:off x="2041350" y="2798950"/>
              <a:ext cx="50175" cy="15825"/>
            </a:xfrm>
            <a:custGeom>
              <a:avLst/>
              <a:gdLst/>
              <a:ahLst/>
              <a:cxnLst/>
              <a:rect l="l" t="t" r="r" b="b"/>
              <a:pathLst>
                <a:path w="2007" h="633" extrusionOk="0">
                  <a:moveTo>
                    <a:pt x="963" y="0"/>
                  </a:moveTo>
                  <a:cubicBezTo>
                    <a:pt x="711" y="0"/>
                    <a:pt x="460" y="69"/>
                    <a:pt x="243" y="214"/>
                  </a:cubicBezTo>
                  <a:cubicBezTo>
                    <a:pt x="61" y="335"/>
                    <a:pt x="0" y="487"/>
                    <a:pt x="30" y="548"/>
                  </a:cubicBezTo>
                  <a:cubicBezTo>
                    <a:pt x="79" y="597"/>
                    <a:pt x="171" y="611"/>
                    <a:pt x="294" y="611"/>
                  </a:cubicBezTo>
                  <a:cubicBezTo>
                    <a:pt x="478" y="611"/>
                    <a:pt x="730" y="579"/>
                    <a:pt x="1003" y="579"/>
                  </a:cubicBezTo>
                  <a:cubicBezTo>
                    <a:pt x="1307" y="579"/>
                    <a:pt x="1584" y="633"/>
                    <a:pt x="1771" y="633"/>
                  </a:cubicBezTo>
                  <a:cubicBezTo>
                    <a:pt x="1864" y="633"/>
                    <a:pt x="1935" y="619"/>
                    <a:pt x="1976" y="579"/>
                  </a:cubicBezTo>
                  <a:cubicBezTo>
                    <a:pt x="2006" y="518"/>
                    <a:pt x="1976" y="396"/>
                    <a:pt x="1763" y="244"/>
                  </a:cubicBezTo>
                  <a:cubicBezTo>
                    <a:pt x="1524" y="85"/>
                    <a:pt x="1242" y="0"/>
                    <a:pt x="96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2" name="Google Shape;2560;p49"/>
            <p:cNvSpPr/>
            <p:nvPr/>
          </p:nvSpPr>
          <p:spPr>
            <a:xfrm>
              <a:off x="1889350" y="2885350"/>
              <a:ext cx="16750" cy="10300"/>
            </a:xfrm>
            <a:custGeom>
              <a:avLst/>
              <a:gdLst/>
              <a:ahLst/>
              <a:cxnLst/>
              <a:rect l="l" t="t" r="r" b="b"/>
              <a:pathLst>
                <a:path w="670" h="412" extrusionOk="0">
                  <a:moveTo>
                    <a:pt x="587" y="1"/>
                  </a:moveTo>
                  <a:cubicBezTo>
                    <a:pt x="513" y="1"/>
                    <a:pt x="399" y="30"/>
                    <a:pt x="274" y="101"/>
                  </a:cubicBezTo>
                  <a:cubicBezTo>
                    <a:pt x="92" y="193"/>
                    <a:pt x="1" y="375"/>
                    <a:pt x="31" y="405"/>
                  </a:cubicBezTo>
                  <a:cubicBezTo>
                    <a:pt x="39" y="409"/>
                    <a:pt x="49" y="411"/>
                    <a:pt x="59" y="411"/>
                  </a:cubicBezTo>
                  <a:cubicBezTo>
                    <a:pt x="126" y="411"/>
                    <a:pt x="238" y="332"/>
                    <a:pt x="396" y="253"/>
                  </a:cubicBezTo>
                  <a:cubicBezTo>
                    <a:pt x="548" y="162"/>
                    <a:pt x="670" y="101"/>
                    <a:pt x="670" y="41"/>
                  </a:cubicBezTo>
                  <a:cubicBezTo>
                    <a:pt x="670" y="15"/>
                    <a:pt x="638" y="1"/>
                    <a:pt x="587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3" name="Google Shape;2561;p49"/>
            <p:cNvSpPr/>
            <p:nvPr/>
          </p:nvSpPr>
          <p:spPr>
            <a:xfrm>
              <a:off x="1889350" y="2871800"/>
              <a:ext cx="19800" cy="6525"/>
            </a:xfrm>
            <a:custGeom>
              <a:avLst/>
              <a:gdLst/>
              <a:ahLst/>
              <a:cxnLst/>
              <a:rect l="l" t="t" r="r" b="b"/>
              <a:pathLst>
                <a:path w="792" h="261" extrusionOk="0">
                  <a:moveTo>
                    <a:pt x="115" y="0"/>
                  </a:moveTo>
                  <a:cubicBezTo>
                    <a:pt x="64" y="0"/>
                    <a:pt x="31" y="10"/>
                    <a:pt x="31" y="35"/>
                  </a:cubicBezTo>
                  <a:cubicBezTo>
                    <a:pt x="1" y="66"/>
                    <a:pt x="153" y="187"/>
                    <a:pt x="366" y="248"/>
                  </a:cubicBezTo>
                  <a:cubicBezTo>
                    <a:pt x="437" y="257"/>
                    <a:pt x="503" y="261"/>
                    <a:pt x="561" y="261"/>
                  </a:cubicBezTo>
                  <a:cubicBezTo>
                    <a:pt x="700" y="261"/>
                    <a:pt x="791" y="239"/>
                    <a:pt x="791" y="218"/>
                  </a:cubicBezTo>
                  <a:cubicBezTo>
                    <a:pt x="791" y="157"/>
                    <a:pt x="578" y="66"/>
                    <a:pt x="396" y="35"/>
                  </a:cubicBezTo>
                  <a:cubicBezTo>
                    <a:pt x="291" y="18"/>
                    <a:pt x="185" y="0"/>
                    <a:pt x="115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4" name="Google Shape;2562;p49"/>
            <p:cNvSpPr/>
            <p:nvPr/>
          </p:nvSpPr>
          <p:spPr>
            <a:xfrm>
              <a:off x="2106375" y="2871725"/>
              <a:ext cx="5900" cy="4700"/>
            </a:xfrm>
            <a:custGeom>
              <a:avLst/>
              <a:gdLst/>
              <a:ahLst/>
              <a:cxnLst/>
              <a:rect l="l" t="t" r="r" b="b"/>
              <a:pathLst>
                <a:path w="236" h="188" extrusionOk="0">
                  <a:moveTo>
                    <a:pt x="126" y="1"/>
                  </a:moveTo>
                  <a:cubicBezTo>
                    <a:pt x="64" y="1"/>
                    <a:pt x="0" y="65"/>
                    <a:pt x="43" y="130"/>
                  </a:cubicBezTo>
                  <a:cubicBezTo>
                    <a:pt x="64" y="170"/>
                    <a:pt x="94" y="187"/>
                    <a:pt x="123" y="187"/>
                  </a:cubicBezTo>
                  <a:cubicBezTo>
                    <a:pt x="182" y="187"/>
                    <a:pt x="236" y="119"/>
                    <a:pt x="195" y="38"/>
                  </a:cubicBezTo>
                  <a:cubicBezTo>
                    <a:pt x="178" y="12"/>
                    <a:pt x="152" y="1"/>
                    <a:pt x="126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5" name="Google Shape;2563;p49"/>
            <p:cNvSpPr/>
            <p:nvPr/>
          </p:nvSpPr>
          <p:spPr>
            <a:xfrm>
              <a:off x="2105175" y="2880075"/>
              <a:ext cx="9125" cy="4775"/>
            </a:xfrm>
            <a:custGeom>
              <a:avLst/>
              <a:gdLst/>
              <a:ahLst/>
              <a:cxnLst/>
              <a:rect l="l" t="t" r="r" b="b"/>
              <a:pathLst>
                <a:path w="365" h="191" extrusionOk="0">
                  <a:moveTo>
                    <a:pt x="133" y="0"/>
                  </a:moveTo>
                  <a:cubicBezTo>
                    <a:pt x="61" y="0"/>
                    <a:pt x="0" y="50"/>
                    <a:pt x="0" y="100"/>
                  </a:cubicBezTo>
                  <a:cubicBezTo>
                    <a:pt x="0" y="130"/>
                    <a:pt x="61" y="191"/>
                    <a:pt x="183" y="191"/>
                  </a:cubicBezTo>
                  <a:cubicBezTo>
                    <a:pt x="274" y="191"/>
                    <a:pt x="365" y="160"/>
                    <a:pt x="365" y="100"/>
                  </a:cubicBezTo>
                  <a:cubicBezTo>
                    <a:pt x="365" y="39"/>
                    <a:pt x="304" y="8"/>
                    <a:pt x="183" y="8"/>
                  </a:cubicBezTo>
                  <a:cubicBezTo>
                    <a:pt x="166" y="3"/>
                    <a:pt x="149" y="0"/>
                    <a:pt x="133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6" name="Google Shape;2564;p49"/>
            <p:cNvSpPr/>
            <p:nvPr/>
          </p:nvSpPr>
          <p:spPr>
            <a:xfrm>
              <a:off x="1951675" y="2966950"/>
              <a:ext cx="16750" cy="7775"/>
            </a:xfrm>
            <a:custGeom>
              <a:avLst/>
              <a:gdLst/>
              <a:ahLst/>
              <a:cxnLst/>
              <a:rect l="l" t="t" r="r" b="b"/>
              <a:pathLst>
                <a:path w="670" h="311" extrusionOk="0">
                  <a:moveTo>
                    <a:pt x="424" y="0"/>
                  </a:moveTo>
                  <a:cubicBezTo>
                    <a:pt x="379" y="0"/>
                    <a:pt x="329" y="8"/>
                    <a:pt x="274" y="29"/>
                  </a:cubicBezTo>
                  <a:cubicBezTo>
                    <a:pt x="61" y="90"/>
                    <a:pt x="0" y="272"/>
                    <a:pt x="31" y="302"/>
                  </a:cubicBezTo>
                  <a:cubicBezTo>
                    <a:pt x="42" y="308"/>
                    <a:pt x="54" y="311"/>
                    <a:pt x="67" y="311"/>
                  </a:cubicBezTo>
                  <a:cubicBezTo>
                    <a:pt x="127" y="311"/>
                    <a:pt x="211" y="261"/>
                    <a:pt x="335" y="211"/>
                  </a:cubicBezTo>
                  <a:cubicBezTo>
                    <a:pt x="487" y="150"/>
                    <a:pt x="669" y="150"/>
                    <a:pt x="669" y="120"/>
                  </a:cubicBezTo>
                  <a:cubicBezTo>
                    <a:pt x="669" y="97"/>
                    <a:pt x="578" y="0"/>
                    <a:pt x="424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7" name="Google Shape;2565;p49"/>
            <p:cNvSpPr/>
            <p:nvPr/>
          </p:nvSpPr>
          <p:spPr>
            <a:xfrm>
              <a:off x="1710025" y="2620325"/>
              <a:ext cx="434675" cy="288850"/>
            </a:xfrm>
            <a:custGeom>
              <a:avLst/>
              <a:gdLst/>
              <a:ahLst/>
              <a:cxnLst/>
              <a:rect l="l" t="t" r="r" b="b"/>
              <a:pathLst>
                <a:path w="17387" h="11554" extrusionOk="0">
                  <a:moveTo>
                    <a:pt x="8779" y="0"/>
                  </a:moveTo>
                  <a:cubicBezTo>
                    <a:pt x="8447" y="0"/>
                    <a:pt x="8114" y="21"/>
                    <a:pt x="7782" y="64"/>
                  </a:cubicBezTo>
                  <a:cubicBezTo>
                    <a:pt x="6991" y="125"/>
                    <a:pt x="6201" y="277"/>
                    <a:pt x="5472" y="611"/>
                  </a:cubicBezTo>
                  <a:cubicBezTo>
                    <a:pt x="4651" y="1037"/>
                    <a:pt x="3922" y="1584"/>
                    <a:pt x="3314" y="2252"/>
                  </a:cubicBezTo>
                  <a:cubicBezTo>
                    <a:pt x="2250" y="3255"/>
                    <a:pt x="1399" y="4410"/>
                    <a:pt x="760" y="5687"/>
                  </a:cubicBezTo>
                  <a:cubicBezTo>
                    <a:pt x="213" y="6721"/>
                    <a:pt x="0" y="7906"/>
                    <a:pt x="122" y="9061"/>
                  </a:cubicBezTo>
                  <a:cubicBezTo>
                    <a:pt x="304" y="10216"/>
                    <a:pt x="1004" y="11310"/>
                    <a:pt x="1976" y="11553"/>
                  </a:cubicBezTo>
                  <a:cubicBezTo>
                    <a:pt x="2098" y="11401"/>
                    <a:pt x="2250" y="11280"/>
                    <a:pt x="2371" y="11128"/>
                  </a:cubicBezTo>
                  <a:lnTo>
                    <a:pt x="2949" y="10094"/>
                  </a:lnTo>
                  <a:lnTo>
                    <a:pt x="2949" y="10094"/>
                  </a:lnTo>
                  <a:cubicBezTo>
                    <a:pt x="2858" y="10368"/>
                    <a:pt x="2918" y="10672"/>
                    <a:pt x="3162" y="10885"/>
                  </a:cubicBezTo>
                  <a:cubicBezTo>
                    <a:pt x="3235" y="10926"/>
                    <a:pt x="3315" y="10947"/>
                    <a:pt x="3395" y="10947"/>
                  </a:cubicBezTo>
                  <a:cubicBezTo>
                    <a:pt x="3548" y="10947"/>
                    <a:pt x="3700" y="10872"/>
                    <a:pt x="3800" y="10733"/>
                  </a:cubicBezTo>
                  <a:lnTo>
                    <a:pt x="3830" y="10702"/>
                  </a:lnTo>
                  <a:cubicBezTo>
                    <a:pt x="3881" y="10761"/>
                    <a:pt x="3948" y="10788"/>
                    <a:pt x="4017" y="10788"/>
                  </a:cubicBezTo>
                  <a:cubicBezTo>
                    <a:pt x="4197" y="10788"/>
                    <a:pt x="4391" y="10610"/>
                    <a:pt x="4347" y="10368"/>
                  </a:cubicBezTo>
                  <a:lnTo>
                    <a:pt x="4347" y="10368"/>
                  </a:lnTo>
                  <a:cubicBezTo>
                    <a:pt x="4385" y="10387"/>
                    <a:pt x="4424" y="10396"/>
                    <a:pt x="4462" y="10396"/>
                  </a:cubicBezTo>
                  <a:cubicBezTo>
                    <a:pt x="4667" y="10396"/>
                    <a:pt x="4854" y="10143"/>
                    <a:pt x="4803" y="9912"/>
                  </a:cubicBezTo>
                  <a:lnTo>
                    <a:pt x="4803" y="9912"/>
                  </a:lnTo>
                  <a:cubicBezTo>
                    <a:pt x="4832" y="9927"/>
                    <a:pt x="4860" y="9933"/>
                    <a:pt x="4887" y="9933"/>
                  </a:cubicBezTo>
                  <a:cubicBezTo>
                    <a:pt x="5083" y="9933"/>
                    <a:pt x="5216" y="9575"/>
                    <a:pt x="5350" y="9335"/>
                  </a:cubicBezTo>
                  <a:cubicBezTo>
                    <a:pt x="5411" y="9183"/>
                    <a:pt x="5502" y="9031"/>
                    <a:pt x="5624" y="8909"/>
                  </a:cubicBezTo>
                  <a:cubicBezTo>
                    <a:pt x="5897" y="8423"/>
                    <a:pt x="6049" y="7906"/>
                    <a:pt x="6049" y="7359"/>
                  </a:cubicBezTo>
                  <a:cubicBezTo>
                    <a:pt x="6353" y="6903"/>
                    <a:pt x="6505" y="6386"/>
                    <a:pt x="6536" y="5839"/>
                  </a:cubicBezTo>
                  <a:lnTo>
                    <a:pt x="6657" y="4806"/>
                  </a:lnTo>
                  <a:lnTo>
                    <a:pt x="6840" y="4593"/>
                  </a:lnTo>
                  <a:cubicBezTo>
                    <a:pt x="6840" y="4806"/>
                    <a:pt x="6991" y="5049"/>
                    <a:pt x="7235" y="5110"/>
                  </a:cubicBezTo>
                  <a:cubicBezTo>
                    <a:pt x="7326" y="5140"/>
                    <a:pt x="7425" y="5155"/>
                    <a:pt x="7527" y="5155"/>
                  </a:cubicBezTo>
                  <a:cubicBezTo>
                    <a:pt x="7630" y="5155"/>
                    <a:pt x="7736" y="5140"/>
                    <a:pt x="7843" y="5110"/>
                  </a:cubicBezTo>
                  <a:lnTo>
                    <a:pt x="8450" y="4988"/>
                  </a:lnTo>
                  <a:lnTo>
                    <a:pt x="8846" y="5110"/>
                  </a:lnTo>
                  <a:cubicBezTo>
                    <a:pt x="8754" y="5444"/>
                    <a:pt x="8785" y="5778"/>
                    <a:pt x="8937" y="6113"/>
                  </a:cubicBezTo>
                  <a:cubicBezTo>
                    <a:pt x="8998" y="6325"/>
                    <a:pt x="9119" y="6508"/>
                    <a:pt x="9302" y="6660"/>
                  </a:cubicBezTo>
                  <a:cubicBezTo>
                    <a:pt x="9335" y="6676"/>
                    <a:pt x="9370" y="6684"/>
                    <a:pt x="9405" y="6684"/>
                  </a:cubicBezTo>
                  <a:cubicBezTo>
                    <a:pt x="9563" y="6684"/>
                    <a:pt x="9722" y="6530"/>
                    <a:pt x="9697" y="6356"/>
                  </a:cubicBezTo>
                  <a:lnTo>
                    <a:pt x="9697" y="6356"/>
                  </a:lnTo>
                  <a:cubicBezTo>
                    <a:pt x="9750" y="6409"/>
                    <a:pt x="9821" y="6433"/>
                    <a:pt x="9894" y="6433"/>
                  </a:cubicBezTo>
                  <a:cubicBezTo>
                    <a:pt x="9987" y="6433"/>
                    <a:pt x="10084" y="6394"/>
                    <a:pt x="10153" y="6325"/>
                  </a:cubicBezTo>
                  <a:lnTo>
                    <a:pt x="10183" y="6265"/>
                  </a:lnTo>
                  <a:cubicBezTo>
                    <a:pt x="10305" y="6082"/>
                    <a:pt x="10365" y="5869"/>
                    <a:pt x="10335" y="5657"/>
                  </a:cubicBezTo>
                  <a:cubicBezTo>
                    <a:pt x="10305" y="5110"/>
                    <a:pt x="10153" y="4593"/>
                    <a:pt x="9849" y="4167"/>
                  </a:cubicBezTo>
                  <a:lnTo>
                    <a:pt x="9849" y="4167"/>
                  </a:lnTo>
                  <a:lnTo>
                    <a:pt x="10882" y="5170"/>
                  </a:lnTo>
                  <a:cubicBezTo>
                    <a:pt x="10973" y="5231"/>
                    <a:pt x="11065" y="5292"/>
                    <a:pt x="11156" y="5322"/>
                  </a:cubicBezTo>
                  <a:cubicBezTo>
                    <a:pt x="11156" y="5474"/>
                    <a:pt x="11247" y="5596"/>
                    <a:pt x="11399" y="5626"/>
                  </a:cubicBezTo>
                  <a:lnTo>
                    <a:pt x="11460" y="5626"/>
                  </a:lnTo>
                  <a:cubicBezTo>
                    <a:pt x="11612" y="5596"/>
                    <a:pt x="11733" y="5505"/>
                    <a:pt x="11824" y="5383"/>
                  </a:cubicBezTo>
                  <a:cubicBezTo>
                    <a:pt x="12098" y="5110"/>
                    <a:pt x="12372" y="4654"/>
                    <a:pt x="12128" y="4319"/>
                  </a:cubicBezTo>
                  <a:cubicBezTo>
                    <a:pt x="12250" y="4289"/>
                    <a:pt x="12311" y="4137"/>
                    <a:pt x="12250" y="4015"/>
                  </a:cubicBezTo>
                  <a:lnTo>
                    <a:pt x="12250" y="3985"/>
                  </a:lnTo>
                  <a:lnTo>
                    <a:pt x="13466" y="4927"/>
                  </a:lnTo>
                  <a:cubicBezTo>
                    <a:pt x="13443" y="4910"/>
                    <a:pt x="13420" y="4903"/>
                    <a:pt x="13397" y="4903"/>
                  </a:cubicBezTo>
                  <a:cubicBezTo>
                    <a:pt x="13295" y="4903"/>
                    <a:pt x="13198" y="5052"/>
                    <a:pt x="13223" y="5201"/>
                  </a:cubicBezTo>
                  <a:cubicBezTo>
                    <a:pt x="13283" y="5322"/>
                    <a:pt x="13375" y="5444"/>
                    <a:pt x="13466" y="5535"/>
                  </a:cubicBezTo>
                  <a:cubicBezTo>
                    <a:pt x="13375" y="5717"/>
                    <a:pt x="13314" y="5900"/>
                    <a:pt x="13344" y="6113"/>
                  </a:cubicBezTo>
                  <a:cubicBezTo>
                    <a:pt x="13303" y="6077"/>
                    <a:pt x="13256" y="6061"/>
                    <a:pt x="13209" y="6061"/>
                  </a:cubicBezTo>
                  <a:cubicBezTo>
                    <a:pt x="13016" y="6061"/>
                    <a:pt x="12809" y="6330"/>
                    <a:pt x="12858" y="6599"/>
                  </a:cubicBezTo>
                  <a:cubicBezTo>
                    <a:pt x="12949" y="6872"/>
                    <a:pt x="13192" y="7085"/>
                    <a:pt x="13496" y="7085"/>
                  </a:cubicBezTo>
                  <a:cubicBezTo>
                    <a:pt x="13517" y="7088"/>
                    <a:pt x="13538" y="7089"/>
                    <a:pt x="13559" y="7089"/>
                  </a:cubicBezTo>
                  <a:cubicBezTo>
                    <a:pt x="13780" y="7089"/>
                    <a:pt x="13988" y="6945"/>
                    <a:pt x="14043" y="6751"/>
                  </a:cubicBezTo>
                  <a:cubicBezTo>
                    <a:pt x="14061" y="6755"/>
                    <a:pt x="14080" y="6758"/>
                    <a:pt x="14098" y="6758"/>
                  </a:cubicBezTo>
                  <a:cubicBezTo>
                    <a:pt x="14325" y="6758"/>
                    <a:pt x="14553" y="6424"/>
                    <a:pt x="14469" y="6143"/>
                  </a:cubicBezTo>
                  <a:lnTo>
                    <a:pt x="14469" y="6143"/>
                  </a:lnTo>
                  <a:cubicBezTo>
                    <a:pt x="14495" y="6161"/>
                    <a:pt x="14522" y="6169"/>
                    <a:pt x="14548" y="6169"/>
                  </a:cubicBezTo>
                  <a:cubicBezTo>
                    <a:pt x="14700" y="6169"/>
                    <a:pt x="14834" y="5890"/>
                    <a:pt x="14834" y="5657"/>
                  </a:cubicBezTo>
                  <a:cubicBezTo>
                    <a:pt x="14863" y="5222"/>
                    <a:pt x="14809" y="4759"/>
                    <a:pt x="14671" y="4321"/>
                  </a:cubicBezTo>
                  <a:lnTo>
                    <a:pt x="14671" y="4321"/>
                  </a:lnTo>
                  <a:cubicBezTo>
                    <a:pt x="14686" y="4343"/>
                    <a:pt x="14706" y="4358"/>
                    <a:pt x="14723" y="4358"/>
                  </a:cubicBezTo>
                  <a:cubicBezTo>
                    <a:pt x="14730" y="4358"/>
                    <a:pt x="14737" y="4355"/>
                    <a:pt x="14742" y="4350"/>
                  </a:cubicBezTo>
                  <a:cubicBezTo>
                    <a:pt x="14764" y="4339"/>
                    <a:pt x="14778" y="4320"/>
                    <a:pt x="14785" y="4298"/>
                  </a:cubicBezTo>
                  <a:lnTo>
                    <a:pt x="14785" y="4298"/>
                  </a:lnTo>
                  <a:lnTo>
                    <a:pt x="15441" y="5869"/>
                  </a:lnTo>
                  <a:cubicBezTo>
                    <a:pt x="15654" y="6295"/>
                    <a:pt x="15776" y="6751"/>
                    <a:pt x="15806" y="7237"/>
                  </a:cubicBezTo>
                  <a:cubicBezTo>
                    <a:pt x="15806" y="7420"/>
                    <a:pt x="15837" y="7693"/>
                    <a:pt x="15989" y="7724"/>
                  </a:cubicBezTo>
                  <a:cubicBezTo>
                    <a:pt x="16049" y="7724"/>
                    <a:pt x="16080" y="7724"/>
                    <a:pt x="16141" y="7693"/>
                  </a:cubicBezTo>
                  <a:cubicBezTo>
                    <a:pt x="16627" y="7389"/>
                    <a:pt x="17022" y="6964"/>
                    <a:pt x="17204" y="6417"/>
                  </a:cubicBezTo>
                  <a:cubicBezTo>
                    <a:pt x="17296" y="6234"/>
                    <a:pt x="17356" y="6052"/>
                    <a:pt x="17387" y="5839"/>
                  </a:cubicBezTo>
                  <a:cubicBezTo>
                    <a:pt x="17356" y="5413"/>
                    <a:pt x="17296" y="5018"/>
                    <a:pt x="17235" y="4593"/>
                  </a:cubicBezTo>
                  <a:cubicBezTo>
                    <a:pt x="17235" y="4410"/>
                    <a:pt x="17204" y="4228"/>
                    <a:pt x="17174" y="4046"/>
                  </a:cubicBezTo>
                  <a:cubicBezTo>
                    <a:pt x="17113" y="3742"/>
                    <a:pt x="16961" y="3499"/>
                    <a:pt x="16749" y="3316"/>
                  </a:cubicBezTo>
                  <a:cubicBezTo>
                    <a:pt x="16080" y="2556"/>
                    <a:pt x="15411" y="1796"/>
                    <a:pt x="14530" y="1462"/>
                  </a:cubicBezTo>
                  <a:cubicBezTo>
                    <a:pt x="14013" y="1280"/>
                    <a:pt x="13435" y="1280"/>
                    <a:pt x="12919" y="1097"/>
                  </a:cubicBezTo>
                  <a:cubicBezTo>
                    <a:pt x="12584" y="976"/>
                    <a:pt x="12280" y="824"/>
                    <a:pt x="11976" y="672"/>
                  </a:cubicBezTo>
                  <a:cubicBezTo>
                    <a:pt x="10950" y="229"/>
                    <a:pt x="9871" y="0"/>
                    <a:pt x="877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8" name="Google Shape;2566;p49"/>
            <p:cNvSpPr/>
            <p:nvPr/>
          </p:nvSpPr>
          <p:spPr>
            <a:xfrm>
              <a:off x="1755150" y="2889325"/>
              <a:ext cx="58250" cy="87300"/>
            </a:xfrm>
            <a:custGeom>
              <a:avLst/>
              <a:gdLst/>
              <a:ahLst/>
              <a:cxnLst/>
              <a:rect l="l" t="t" r="r" b="b"/>
              <a:pathLst>
                <a:path w="2330" h="3492" extrusionOk="0">
                  <a:moveTo>
                    <a:pt x="1480" y="0"/>
                  </a:moveTo>
                  <a:cubicBezTo>
                    <a:pt x="824" y="0"/>
                    <a:pt x="1" y="280"/>
                    <a:pt x="19" y="1675"/>
                  </a:cubicBezTo>
                  <a:cubicBezTo>
                    <a:pt x="19" y="3213"/>
                    <a:pt x="1071" y="3492"/>
                    <a:pt x="1755" y="3492"/>
                  </a:cubicBezTo>
                  <a:cubicBezTo>
                    <a:pt x="2085" y="3492"/>
                    <a:pt x="2329" y="3427"/>
                    <a:pt x="2329" y="3407"/>
                  </a:cubicBezTo>
                  <a:cubicBezTo>
                    <a:pt x="2329" y="3316"/>
                    <a:pt x="2269" y="125"/>
                    <a:pt x="2269" y="125"/>
                  </a:cubicBezTo>
                  <a:cubicBezTo>
                    <a:pt x="2245" y="113"/>
                    <a:pt x="1896" y="0"/>
                    <a:pt x="1480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49" name="Google Shape;2567;p49"/>
            <p:cNvSpPr/>
            <p:nvPr/>
          </p:nvSpPr>
          <p:spPr>
            <a:xfrm>
              <a:off x="1770050" y="2907325"/>
              <a:ext cx="25875" cy="50025"/>
            </a:xfrm>
            <a:custGeom>
              <a:avLst/>
              <a:gdLst/>
              <a:ahLst/>
              <a:cxnLst/>
              <a:rect l="l" t="t" r="r" b="b"/>
              <a:pathLst>
                <a:path w="1035" h="2001" extrusionOk="0">
                  <a:moveTo>
                    <a:pt x="615" y="1"/>
                  </a:moveTo>
                  <a:cubicBezTo>
                    <a:pt x="595" y="1"/>
                    <a:pt x="572" y="4"/>
                    <a:pt x="548" y="13"/>
                  </a:cubicBezTo>
                  <a:cubicBezTo>
                    <a:pt x="365" y="43"/>
                    <a:pt x="214" y="165"/>
                    <a:pt x="153" y="347"/>
                  </a:cubicBezTo>
                  <a:cubicBezTo>
                    <a:pt x="31" y="560"/>
                    <a:pt x="1" y="773"/>
                    <a:pt x="1" y="985"/>
                  </a:cubicBezTo>
                  <a:cubicBezTo>
                    <a:pt x="1" y="1411"/>
                    <a:pt x="214" y="1806"/>
                    <a:pt x="609" y="1988"/>
                  </a:cubicBezTo>
                  <a:cubicBezTo>
                    <a:pt x="641" y="1996"/>
                    <a:pt x="676" y="2000"/>
                    <a:pt x="711" y="2000"/>
                  </a:cubicBezTo>
                  <a:cubicBezTo>
                    <a:pt x="807" y="2000"/>
                    <a:pt x="907" y="1972"/>
                    <a:pt x="973" y="1928"/>
                  </a:cubicBezTo>
                  <a:cubicBezTo>
                    <a:pt x="1004" y="1897"/>
                    <a:pt x="1034" y="1867"/>
                    <a:pt x="1034" y="1806"/>
                  </a:cubicBezTo>
                  <a:lnTo>
                    <a:pt x="1034" y="1806"/>
                  </a:lnTo>
                  <a:cubicBezTo>
                    <a:pt x="1004" y="1836"/>
                    <a:pt x="973" y="1867"/>
                    <a:pt x="943" y="1867"/>
                  </a:cubicBezTo>
                  <a:cubicBezTo>
                    <a:pt x="882" y="1897"/>
                    <a:pt x="829" y="1912"/>
                    <a:pt x="780" y="1912"/>
                  </a:cubicBezTo>
                  <a:cubicBezTo>
                    <a:pt x="730" y="1912"/>
                    <a:pt x="685" y="1897"/>
                    <a:pt x="639" y="1867"/>
                  </a:cubicBezTo>
                  <a:cubicBezTo>
                    <a:pt x="335" y="1684"/>
                    <a:pt x="153" y="1350"/>
                    <a:pt x="183" y="985"/>
                  </a:cubicBezTo>
                  <a:cubicBezTo>
                    <a:pt x="153" y="803"/>
                    <a:pt x="183" y="590"/>
                    <a:pt x="274" y="438"/>
                  </a:cubicBezTo>
                  <a:cubicBezTo>
                    <a:pt x="305" y="286"/>
                    <a:pt x="426" y="165"/>
                    <a:pt x="578" y="104"/>
                  </a:cubicBezTo>
                  <a:cubicBezTo>
                    <a:pt x="669" y="104"/>
                    <a:pt x="761" y="134"/>
                    <a:pt x="821" y="225"/>
                  </a:cubicBezTo>
                  <a:cubicBezTo>
                    <a:pt x="852" y="286"/>
                    <a:pt x="821" y="317"/>
                    <a:pt x="852" y="347"/>
                  </a:cubicBezTo>
                  <a:cubicBezTo>
                    <a:pt x="882" y="347"/>
                    <a:pt x="882" y="286"/>
                    <a:pt x="852" y="195"/>
                  </a:cubicBezTo>
                  <a:cubicBezTo>
                    <a:pt x="852" y="134"/>
                    <a:pt x="821" y="104"/>
                    <a:pt x="761" y="73"/>
                  </a:cubicBezTo>
                  <a:cubicBezTo>
                    <a:pt x="716" y="29"/>
                    <a:pt x="672" y="1"/>
                    <a:pt x="615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0" name="Google Shape;2568;p49"/>
            <p:cNvSpPr/>
            <p:nvPr/>
          </p:nvSpPr>
          <p:spPr>
            <a:xfrm>
              <a:off x="1858200" y="2806800"/>
              <a:ext cx="140600" cy="137650"/>
            </a:xfrm>
            <a:custGeom>
              <a:avLst/>
              <a:gdLst/>
              <a:ahLst/>
              <a:cxnLst/>
              <a:rect l="l" t="t" r="r" b="b"/>
              <a:pathLst>
                <a:path w="5624" h="5506" extrusionOk="0">
                  <a:moveTo>
                    <a:pt x="2890" y="0"/>
                  </a:moveTo>
                  <a:cubicBezTo>
                    <a:pt x="2589" y="0"/>
                    <a:pt x="2292" y="48"/>
                    <a:pt x="2007" y="143"/>
                  </a:cubicBezTo>
                  <a:cubicBezTo>
                    <a:pt x="1490" y="356"/>
                    <a:pt x="1034" y="690"/>
                    <a:pt x="700" y="1116"/>
                  </a:cubicBezTo>
                  <a:cubicBezTo>
                    <a:pt x="1" y="2088"/>
                    <a:pt x="1" y="3395"/>
                    <a:pt x="700" y="4368"/>
                  </a:cubicBezTo>
                  <a:cubicBezTo>
                    <a:pt x="1034" y="4824"/>
                    <a:pt x="1490" y="5158"/>
                    <a:pt x="2007" y="5341"/>
                  </a:cubicBezTo>
                  <a:cubicBezTo>
                    <a:pt x="2317" y="5444"/>
                    <a:pt x="2640" y="5505"/>
                    <a:pt x="2969" y="5505"/>
                  </a:cubicBezTo>
                  <a:cubicBezTo>
                    <a:pt x="3124" y="5505"/>
                    <a:pt x="3279" y="5491"/>
                    <a:pt x="3435" y="5462"/>
                  </a:cubicBezTo>
                  <a:cubicBezTo>
                    <a:pt x="4499" y="5249"/>
                    <a:pt x="5320" y="4459"/>
                    <a:pt x="5593" y="3426"/>
                  </a:cubicBezTo>
                  <a:cubicBezTo>
                    <a:pt x="5593" y="3335"/>
                    <a:pt x="5624" y="3213"/>
                    <a:pt x="5624" y="3122"/>
                  </a:cubicBezTo>
                  <a:cubicBezTo>
                    <a:pt x="5624" y="3061"/>
                    <a:pt x="5624" y="3000"/>
                    <a:pt x="5624" y="2939"/>
                  </a:cubicBezTo>
                  <a:cubicBezTo>
                    <a:pt x="5624" y="2879"/>
                    <a:pt x="5624" y="2818"/>
                    <a:pt x="5624" y="2757"/>
                  </a:cubicBezTo>
                  <a:cubicBezTo>
                    <a:pt x="5593" y="2970"/>
                    <a:pt x="5563" y="3183"/>
                    <a:pt x="5533" y="3395"/>
                  </a:cubicBezTo>
                  <a:cubicBezTo>
                    <a:pt x="5219" y="4626"/>
                    <a:pt x="4120" y="5416"/>
                    <a:pt x="2936" y="5416"/>
                  </a:cubicBezTo>
                  <a:cubicBezTo>
                    <a:pt x="2628" y="5416"/>
                    <a:pt x="2314" y="5362"/>
                    <a:pt x="2007" y="5249"/>
                  </a:cubicBezTo>
                  <a:cubicBezTo>
                    <a:pt x="1764" y="5158"/>
                    <a:pt x="1551" y="5037"/>
                    <a:pt x="1338" y="4885"/>
                  </a:cubicBezTo>
                  <a:cubicBezTo>
                    <a:pt x="1125" y="4702"/>
                    <a:pt x="943" y="4520"/>
                    <a:pt x="791" y="4307"/>
                  </a:cubicBezTo>
                  <a:cubicBezTo>
                    <a:pt x="92" y="3365"/>
                    <a:pt x="92" y="2088"/>
                    <a:pt x="791" y="1176"/>
                  </a:cubicBezTo>
                  <a:cubicBezTo>
                    <a:pt x="1095" y="751"/>
                    <a:pt x="1520" y="417"/>
                    <a:pt x="2007" y="204"/>
                  </a:cubicBezTo>
                  <a:cubicBezTo>
                    <a:pt x="2098" y="173"/>
                    <a:pt x="2189" y="143"/>
                    <a:pt x="2280" y="143"/>
                  </a:cubicBezTo>
                  <a:cubicBezTo>
                    <a:pt x="2504" y="86"/>
                    <a:pt x="2728" y="59"/>
                    <a:pt x="2949" y="59"/>
                  </a:cubicBezTo>
                  <a:cubicBezTo>
                    <a:pt x="4139" y="59"/>
                    <a:pt x="5225" y="853"/>
                    <a:pt x="5533" y="2058"/>
                  </a:cubicBezTo>
                  <a:cubicBezTo>
                    <a:pt x="5563" y="2271"/>
                    <a:pt x="5593" y="2483"/>
                    <a:pt x="5624" y="2727"/>
                  </a:cubicBezTo>
                  <a:cubicBezTo>
                    <a:pt x="5624" y="2666"/>
                    <a:pt x="5624" y="2605"/>
                    <a:pt x="5624" y="2575"/>
                  </a:cubicBezTo>
                  <a:cubicBezTo>
                    <a:pt x="5624" y="2514"/>
                    <a:pt x="5624" y="2423"/>
                    <a:pt x="5624" y="2362"/>
                  </a:cubicBezTo>
                  <a:cubicBezTo>
                    <a:pt x="5624" y="2271"/>
                    <a:pt x="5593" y="2179"/>
                    <a:pt x="5593" y="2088"/>
                  </a:cubicBezTo>
                  <a:cubicBezTo>
                    <a:pt x="5320" y="1055"/>
                    <a:pt x="4499" y="234"/>
                    <a:pt x="3435" y="52"/>
                  </a:cubicBezTo>
                  <a:cubicBezTo>
                    <a:pt x="3253" y="18"/>
                    <a:pt x="3071" y="0"/>
                    <a:pt x="289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1" name="Google Shape;2569;p49"/>
            <p:cNvSpPr/>
            <p:nvPr/>
          </p:nvSpPr>
          <p:spPr>
            <a:xfrm>
              <a:off x="2019300" y="2806800"/>
              <a:ext cx="141375" cy="137650"/>
            </a:xfrm>
            <a:custGeom>
              <a:avLst/>
              <a:gdLst/>
              <a:ahLst/>
              <a:cxnLst/>
              <a:rect l="l" t="t" r="r" b="b"/>
              <a:pathLst>
                <a:path w="5655" h="5506" extrusionOk="0">
                  <a:moveTo>
                    <a:pt x="2890" y="0"/>
                  </a:moveTo>
                  <a:cubicBezTo>
                    <a:pt x="2588" y="0"/>
                    <a:pt x="2292" y="48"/>
                    <a:pt x="2007" y="143"/>
                  </a:cubicBezTo>
                  <a:cubicBezTo>
                    <a:pt x="1490" y="356"/>
                    <a:pt x="1034" y="690"/>
                    <a:pt x="730" y="1116"/>
                  </a:cubicBezTo>
                  <a:cubicBezTo>
                    <a:pt x="1" y="2088"/>
                    <a:pt x="1" y="3395"/>
                    <a:pt x="730" y="4368"/>
                  </a:cubicBezTo>
                  <a:cubicBezTo>
                    <a:pt x="1034" y="4824"/>
                    <a:pt x="1490" y="5158"/>
                    <a:pt x="2007" y="5341"/>
                  </a:cubicBezTo>
                  <a:cubicBezTo>
                    <a:pt x="2316" y="5444"/>
                    <a:pt x="2640" y="5505"/>
                    <a:pt x="2969" y="5505"/>
                  </a:cubicBezTo>
                  <a:cubicBezTo>
                    <a:pt x="3123" y="5505"/>
                    <a:pt x="3279" y="5491"/>
                    <a:pt x="3435" y="5462"/>
                  </a:cubicBezTo>
                  <a:cubicBezTo>
                    <a:pt x="4499" y="5249"/>
                    <a:pt x="5320" y="4459"/>
                    <a:pt x="5593" y="3426"/>
                  </a:cubicBezTo>
                  <a:cubicBezTo>
                    <a:pt x="5593" y="3335"/>
                    <a:pt x="5624" y="3213"/>
                    <a:pt x="5624" y="3122"/>
                  </a:cubicBezTo>
                  <a:cubicBezTo>
                    <a:pt x="5654" y="3061"/>
                    <a:pt x="5654" y="3000"/>
                    <a:pt x="5624" y="2939"/>
                  </a:cubicBezTo>
                  <a:cubicBezTo>
                    <a:pt x="5654" y="2879"/>
                    <a:pt x="5654" y="2818"/>
                    <a:pt x="5624" y="2757"/>
                  </a:cubicBezTo>
                  <a:cubicBezTo>
                    <a:pt x="5624" y="2970"/>
                    <a:pt x="5593" y="3183"/>
                    <a:pt x="5533" y="3395"/>
                  </a:cubicBezTo>
                  <a:cubicBezTo>
                    <a:pt x="5219" y="4626"/>
                    <a:pt x="4120" y="5416"/>
                    <a:pt x="2936" y="5416"/>
                  </a:cubicBezTo>
                  <a:cubicBezTo>
                    <a:pt x="2628" y="5416"/>
                    <a:pt x="2314" y="5362"/>
                    <a:pt x="2007" y="5249"/>
                  </a:cubicBezTo>
                  <a:cubicBezTo>
                    <a:pt x="1763" y="5158"/>
                    <a:pt x="1551" y="5037"/>
                    <a:pt x="1338" y="4885"/>
                  </a:cubicBezTo>
                  <a:cubicBezTo>
                    <a:pt x="1125" y="4702"/>
                    <a:pt x="943" y="4520"/>
                    <a:pt x="791" y="4307"/>
                  </a:cubicBezTo>
                  <a:cubicBezTo>
                    <a:pt x="92" y="3365"/>
                    <a:pt x="92" y="2088"/>
                    <a:pt x="791" y="1176"/>
                  </a:cubicBezTo>
                  <a:cubicBezTo>
                    <a:pt x="1095" y="751"/>
                    <a:pt x="1520" y="417"/>
                    <a:pt x="2007" y="204"/>
                  </a:cubicBezTo>
                  <a:cubicBezTo>
                    <a:pt x="2098" y="173"/>
                    <a:pt x="2189" y="143"/>
                    <a:pt x="2311" y="143"/>
                  </a:cubicBezTo>
                  <a:cubicBezTo>
                    <a:pt x="2534" y="86"/>
                    <a:pt x="2758" y="59"/>
                    <a:pt x="2977" y="59"/>
                  </a:cubicBezTo>
                  <a:cubicBezTo>
                    <a:pt x="4160" y="59"/>
                    <a:pt x="5225" y="853"/>
                    <a:pt x="5533" y="2058"/>
                  </a:cubicBezTo>
                  <a:cubicBezTo>
                    <a:pt x="5593" y="2271"/>
                    <a:pt x="5624" y="2483"/>
                    <a:pt x="5624" y="2727"/>
                  </a:cubicBezTo>
                  <a:cubicBezTo>
                    <a:pt x="5654" y="2666"/>
                    <a:pt x="5654" y="2605"/>
                    <a:pt x="5624" y="2575"/>
                  </a:cubicBezTo>
                  <a:cubicBezTo>
                    <a:pt x="5654" y="2514"/>
                    <a:pt x="5654" y="2423"/>
                    <a:pt x="5624" y="2362"/>
                  </a:cubicBezTo>
                  <a:cubicBezTo>
                    <a:pt x="5624" y="2271"/>
                    <a:pt x="5593" y="2179"/>
                    <a:pt x="5593" y="2088"/>
                  </a:cubicBezTo>
                  <a:cubicBezTo>
                    <a:pt x="5320" y="1055"/>
                    <a:pt x="4499" y="234"/>
                    <a:pt x="3435" y="52"/>
                  </a:cubicBezTo>
                  <a:cubicBezTo>
                    <a:pt x="3253" y="18"/>
                    <a:pt x="3070" y="0"/>
                    <a:pt x="289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2" name="Google Shape;2570;p49"/>
            <p:cNvSpPr/>
            <p:nvPr/>
          </p:nvSpPr>
          <p:spPr>
            <a:xfrm>
              <a:off x="1996500" y="2853675"/>
              <a:ext cx="31175" cy="5475"/>
            </a:xfrm>
            <a:custGeom>
              <a:avLst/>
              <a:gdLst/>
              <a:ahLst/>
              <a:cxnLst/>
              <a:rect l="l" t="t" r="r" b="b"/>
              <a:pathLst>
                <a:path w="1247" h="219" extrusionOk="0">
                  <a:moveTo>
                    <a:pt x="639" y="1"/>
                  </a:moveTo>
                  <a:cubicBezTo>
                    <a:pt x="426" y="1"/>
                    <a:pt x="183" y="31"/>
                    <a:pt x="1" y="153"/>
                  </a:cubicBezTo>
                  <a:cubicBezTo>
                    <a:pt x="5" y="157"/>
                    <a:pt x="15" y="159"/>
                    <a:pt x="29" y="159"/>
                  </a:cubicBezTo>
                  <a:cubicBezTo>
                    <a:pt x="98" y="159"/>
                    <a:pt x="275" y="116"/>
                    <a:pt x="497" y="116"/>
                  </a:cubicBezTo>
                  <a:cubicBezTo>
                    <a:pt x="542" y="116"/>
                    <a:pt x="590" y="118"/>
                    <a:pt x="639" y="122"/>
                  </a:cubicBezTo>
                  <a:cubicBezTo>
                    <a:pt x="936" y="122"/>
                    <a:pt x="1185" y="218"/>
                    <a:pt x="1237" y="218"/>
                  </a:cubicBezTo>
                  <a:cubicBezTo>
                    <a:pt x="1244" y="218"/>
                    <a:pt x="1247" y="217"/>
                    <a:pt x="1247" y="213"/>
                  </a:cubicBezTo>
                  <a:cubicBezTo>
                    <a:pt x="1065" y="61"/>
                    <a:pt x="852" y="1"/>
                    <a:pt x="63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3" name="Google Shape;2571;p49"/>
            <p:cNvSpPr/>
            <p:nvPr/>
          </p:nvSpPr>
          <p:spPr>
            <a:xfrm>
              <a:off x="1805000" y="2881800"/>
              <a:ext cx="57800" cy="9125"/>
            </a:xfrm>
            <a:custGeom>
              <a:avLst/>
              <a:gdLst/>
              <a:ahLst/>
              <a:cxnLst/>
              <a:rect l="l" t="t" r="r" b="b"/>
              <a:pathLst>
                <a:path w="2312" h="365" extrusionOk="0">
                  <a:moveTo>
                    <a:pt x="2311" y="0"/>
                  </a:moveTo>
                  <a:lnTo>
                    <a:pt x="2311" y="0"/>
                  </a:lnTo>
                  <a:cubicBezTo>
                    <a:pt x="1916" y="31"/>
                    <a:pt x="1521" y="91"/>
                    <a:pt x="1156" y="183"/>
                  </a:cubicBezTo>
                  <a:cubicBezTo>
                    <a:pt x="518" y="274"/>
                    <a:pt x="1" y="335"/>
                    <a:pt x="1" y="365"/>
                  </a:cubicBezTo>
                  <a:cubicBezTo>
                    <a:pt x="791" y="365"/>
                    <a:pt x="1582" y="243"/>
                    <a:pt x="231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4" name="Google Shape;2572;p49"/>
            <p:cNvSpPr/>
            <p:nvPr/>
          </p:nvSpPr>
          <p:spPr>
            <a:xfrm>
              <a:off x="1945600" y="2864325"/>
              <a:ext cx="46375" cy="66400"/>
            </a:xfrm>
            <a:custGeom>
              <a:avLst/>
              <a:gdLst/>
              <a:ahLst/>
              <a:cxnLst/>
              <a:rect l="l" t="t" r="r" b="b"/>
              <a:pathLst>
                <a:path w="1855" h="2656" extrusionOk="0">
                  <a:moveTo>
                    <a:pt x="1854" y="0"/>
                  </a:moveTo>
                  <a:cubicBezTo>
                    <a:pt x="1824" y="0"/>
                    <a:pt x="1824" y="182"/>
                    <a:pt x="1733" y="486"/>
                  </a:cubicBezTo>
                  <a:cubicBezTo>
                    <a:pt x="1642" y="882"/>
                    <a:pt x="1490" y="1246"/>
                    <a:pt x="1277" y="1611"/>
                  </a:cubicBezTo>
                  <a:cubicBezTo>
                    <a:pt x="1064" y="1945"/>
                    <a:pt x="790" y="2249"/>
                    <a:pt x="456" y="2462"/>
                  </a:cubicBezTo>
                  <a:cubicBezTo>
                    <a:pt x="335" y="2553"/>
                    <a:pt x="183" y="2614"/>
                    <a:pt x="0" y="2644"/>
                  </a:cubicBezTo>
                  <a:cubicBezTo>
                    <a:pt x="46" y="2652"/>
                    <a:pt x="91" y="2656"/>
                    <a:pt x="136" y="2656"/>
                  </a:cubicBezTo>
                  <a:cubicBezTo>
                    <a:pt x="272" y="2656"/>
                    <a:pt x="403" y="2622"/>
                    <a:pt x="517" y="2553"/>
                  </a:cubicBezTo>
                  <a:cubicBezTo>
                    <a:pt x="851" y="2310"/>
                    <a:pt x="1155" y="2006"/>
                    <a:pt x="1368" y="1641"/>
                  </a:cubicBezTo>
                  <a:cubicBezTo>
                    <a:pt x="1581" y="1307"/>
                    <a:pt x="1733" y="912"/>
                    <a:pt x="1824" y="517"/>
                  </a:cubicBezTo>
                  <a:cubicBezTo>
                    <a:pt x="1854" y="334"/>
                    <a:pt x="1854" y="182"/>
                    <a:pt x="18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5" name="Google Shape;2573;p49"/>
            <p:cNvSpPr/>
            <p:nvPr/>
          </p:nvSpPr>
          <p:spPr>
            <a:xfrm>
              <a:off x="2134800" y="2833150"/>
              <a:ext cx="18275" cy="74500"/>
            </a:xfrm>
            <a:custGeom>
              <a:avLst/>
              <a:gdLst/>
              <a:ahLst/>
              <a:cxnLst/>
              <a:rect l="l" t="t" r="r" b="b"/>
              <a:pathLst>
                <a:path w="731" h="2980" extrusionOk="0">
                  <a:moveTo>
                    <a:pt x="1" y="1"/>
                  </a:moveTo>
                  <a:cubicBezTo>
                    <a:pt x="92" y="122"/>
                    <a:pt x="183" y="244"/>
                    <a:pt x="244" y="366"/>
                  </a:cubicBezTo>
                  <a:cubicBezTo>
                    <a:pt x="426" y="700"/>
                    <a:pt x="517" y="1065"/>
                    <a:pt x="578" y="1460"/>
                  </a:cubicBezTo>
                  <a:cubicBezTo>
                    <a:pt x="609" y="1673"/>
                    <a:pt x="609" y="1855"/>
                    <a:pt x="578" y="2068"/>
                  </a:cubicBezTo>
                  <a:cubicBezTo>
                    <a:pt x="548" y="2250"/>
                    <a:pt x="487" y="2402"/>
                    <a:pt x="396" y="2554"/>
                  </a:cubicBezTo>
                  <a:lnTo>
                    <a:pt x="183" y="2980"/>
                  </a:lnTo>
                  <a:cubicBezTo>
                    <a:pt x="305" y="2858"/>
                    <a:pt x="396" y="2736"/>
                    <a:pt x="487" y="2615"/>
                  </a:cubicBezTo>
                  <a:cubicBezTo>
                    <a:pt x="578" y="2432"/>
                    <a:pt x="639" y="2281"/>
                    <a:pt x="700" y="2098"/>
                  </a:cubicBezTo>
                  <a:cubicBezTo>
                    <a:pt x="730" y="1885"/>
                    <a:pt x="730" y="1673"/>
                    <a:pt x="700" y="1460"/>
                  </a:cubicBezTo>
                  <a:cubicBezTo>
                    <a:pt x="639" y="1065"/>
                    <a:pt x="517" y="670"/>
                    <a:pt x="305" y="335"/>
                  </a:cubicBezTo>
                  <a:cubicBezTo>
                    <a:pt x="244" y="244"/>
                    <a:pt x="183" y="153"/>
                    <a:pt x="92" y="62"/>
                  </a:cubicBezTo>
                  <a:cubicBezTo>
                    <a:pt x="61" y="31"/>
                    <a:pt x="31" y="1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6" name="Google Shape;2574;p49"/>
            <p:cNvSpPr/>
            <p:nvPr/>
          </p:nvSpPr>
          <p:spPr>
            <a:xfrm>
              <a:off x="1757150" y="2964625"/>
              <a:ext cx="47125" cy="44200"/>
            </a:xfrm>
            <a:custGeom>
              <a:avLst/>
              <a:gdLst/>
              <a:ahLst/>
              <a:cxnLst/>
              <a:rect l="l" t="t" r="r" b="b"/>
              <a:pathLst>
                <a:path w="1885" h="1768" extrusionOk="0">
                  <a:moveTo>
                    <a:pt x="973" y="0"/>
                  </a:moveTo>
                  <a:cubicBezTo>
                    <a:pt x="973" y="0"/>
                    <a:pt x="1033" y="31"/>
                    <a:pt x="1125" y="91"/>
                  </a:cubicBezTo>
                  <a:cubicBezTo>
                    <a:pt x="1277" y="152"/>
                    <a:pt x="1398" y="274"/>
                    <a:pt x="1489" y="395"/>
                  </a:cubicBezTo>
                  <a:cubicBezTo>
                    <a:pt x="1520" y="456"/>
                    <a:pt x="1550" y="517"/>
                    <a:pt x="1581" y="608"/>
                  </a:cubicBezTo>
                  <a:cubicBezTo>
                    <a:pt x="1733" y="1034"/>
                    <a:pt x="1489" y="1490"/>
                    <a:pt x="1064" y="1642"/>
                  </a:cubicBezTo>
                  <a:cubicBezTo>
                    <a:pt x="992" y="1665"/>
                    <a:pt x="919" y="1677"/>
                    <a:pt x="846" y="1677"/>
                  </a:cubicBezTo>
                  <a:cubicBezTo>
                    <a:pt x="640" y="1677"/>
                    <a:pt x="439" y="1586"/>
                    <a:pt x="304" y="1429"/>
                  </a:cubicBezTo>
                  <a:cubicBezTo>
                    <a:pt x="152" y="1246"/>
                    <a:pt x="91" y="1003"/>
                    <a:pt x="182" y="791"/>
                  </a:cubicBezTo>
                  <a:cubicBezTo>
                    <a:pt x="213" y="639"/>
                    <a:pt x="304" y="487"/>
                    <a:pt x="426" y="395"/>
                  </a:cubicBezTo>
                  <a:cubicBezTo>
                    <a:pt x="486" y="365"/>
                    <a:pt x="517" y="335"/>
                    <a:pt x="578" y="304"/>
                  </a:cubicBezTo>
                  <a:cubicBezTo>
                    <a:pt x="517" y="304"/>
                    <a:pt x="456" y="335"/>
                    <a:pt x="395" y="335"/>
                  </a:cubicBezTo>
                  <a:cubicBezTo>
                    <a:pt x="152" y="517"/>
                    <a:pt x="0" y="821"/>
                    <a:pt x="61" y="1095"/>
                  </a:cubicBezTo>
                  <a:cubicBezTo>
                    <a:pt x="61" y="1246"/>
                    <a:pt x="122" y="1368"/>
                    <a:pt x="213" y="1490"/>
                  </a:cubicBezTo>
                  <a:cubicBezTo>
                    <a:pt x="371" y="1671"/>
                    <a:pt x="597" y="1768"/>
                    <a:pt x="840" y="1768"/>
                  </a:cubicBezTo>
                  <a:cubicBezTo>
                    <a:pt x="923" y="1768"/>
                    <a:pt x="1009" y="1756"/>
                    <a:pt x="1094" y="1733"/>
                  </a:cubicBezTo>
                  <a:cubicBezTo>
                    <a:pt x="1672" y="1550"/>
                    <a:pt x="1885" y="851"/>
                    <a:pt x="1520" y="335"/>
                  </a:cubicBezTo>
                  <a:cubicBezTo>
                    <a:pt x="1429" y="213"/>
                    <a:pt x="1307" y="122"/>
                    <a:pt x="1155" y="31"/>
                  </a:cubicBezTo>
                  <a:cubicBezTo>
                    <a:pt x="1094" y="0"/>
                    <a:pt x="1033" y="0"/>
                    <a:pt x="973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7" name="Google Shape;2575;p49"/>
            <p:cNvSpPr/>
            <p:nvPr/>
          </p:nvSpPr>
          <p:spPr>
            <a:xfrm>
              <a:off x="1924325" y="2657625"/>
              <a:ext cx="89675" cy="53225"/>
            </a:xfrm>
            <a:custGeom>
              <a:avLst/>
              <a:gdLst/>
              <a:ahLst/>
              <a:cxnLst/>
              <a:rect l="l" t="t" r="r" b="b"/>
              <a:pathLst>
                <a:path w="3587" h="2129" extrusionOk="0">
                  <a:moveTo>
                    <a:pt x="730" y="0"/>
                  </a:moveTo>
                  <a:cubicBezTo>
                    <a:pt x="517" y="0"/>
                    <a:pt x="334" y="61"/>
                    <a:pt x="182" y="183"/>
                  </a:cubicBezTo>
                  <a:cubicBezTo>
                    <a:pt x="61" y="244"/>
                    <a:pt x="0" y="304"/>
                    <a:pt x="30" y="304"/>
                  </a:cubicBezTo>
                  <a:cubicBezTo>
                    <a:pt x="30" y="310"/>
                    <a:pt x="31" y="313"/>
                    <a:pt x="34" y="313"/>
                  </a:cubicBezTo>
                  <a:cubicBezTo>
                    <a:pt x="45" y="313"/>
                    <a:pt x="83" y="263"/>
                    <a:pt x="182" y="213"/>
                  </a:cubicBezTo>
                  <a:cubicBezTo>
                    <a:pt x="342" y="125"/>
                    <a:pt x="532" y="77"/>
                    <a:pt x="717" y="77"/>
                  </a:cubicBezTo>
                  <a:cubicBezTo>
                    <a:pt x="850" y="77"/>
                    <a:pt x="980" y="102"/>
                    <a:pt x="1094" y="152"/>
                  </a:cubicBezTo>
                  <a:cubicBezTo>
                    <a:pt x="1155" y="183"/>
                    <a:pt x="1216" y="213"/>
                    <a:pt x="1277" y="274"/>
                  </a:cubicBezTo>
                  <a:cubicBezTo>
                    <a:pt x="1337" y="304"/>
                    <a:pt x="1398" y="396"/>
                    <a:pt x="1489" y="396"/>
                  </a:cubicBezTo>
                  <a:cubicBezTo>
                    <a:pt x="1581" y="396"/>
                    <a:pt x="1672" y="396"/>
                    <a:pt x="1763" y="335"/>
                  </a:cubicBezTo>
                  <a:lnTo>
                    <a:pt x="1976" y="335"/>
                  </a:lnTo>
                  <a:cubicBezTo>
                    <a:pt x="2067" y="365"/>
                    <a:pt x="2128" y="396"/>
                    <a:pt x="2158" y="456"/>
                  </a:cubicBezTo>
                  <a:cubicBezTo>
                    <a:pt x="2219" y="517"/>
                    <a:pt x="2219" y="608"/>
                    <a:pt x="2189" y="669"/>
                  </a:cubicBezTo>
                  <a:cubicBezTo>
                    <a:pt x="2189" y="682"/>
                    <a:pt x="2189" y="695"/>
                    <a:pt x="2186" y="705"/>
                  </a:cubicBezTo>
                  <a:lnTo>
                    <a:pt x="2186" y="705"/>
                  </a:lnTo>
                  <a:cubicBezTo>
                    <a:pt x="2177" y="713"/>
                    <a:pt x="2167" y="721"/>
                    <a:pt x="2158" y="730"/>
                  </a:cubicBezTo>
                  <a:lnTo>
                    <a:pt x="2249" y="821"/>
                  </a:lnTo>
                  <a:cubicBezTo>
                    <a:pt x="2325" y="745"/>
                    <a:pt x="2424" y="707"/>
                    <a:pt x="2527" y="707"/>
                  </a:cubicBezTo>
                  <a:cubicBezTo>
                    <a:pt x="2629" y="707"/>
                    <a:pt x="2736" y="745"/>
                    <a:pt x="2827" y="821"/>
                  </a:cubicBezTo>
                  <a:cubicBezTo>
                    <a:pt x="2941" y="935"/>
                    <a:pt x="3002" y="1103"/>
                    <a:pt x="2958" y="1274"/>
                  </a:cubicBezTo>
                  <a:lnTo>
                    <a:pt x="2958" y="1274"/>
                  </a:lnTo>
                  <a:cubicBezTo>
                    <a:pt x="2955" y="1275"/>
                    <a:pt x="2952" y="1276"/>
                    <a:pt x="2948" y="1277"/>
                  </a:cubicBezTo>
                  <a:lnTo>
                    <a:pt x="2956" y="1284"/>
                  </a:lnTo>
                  <a:lnTo>
                    <a:pt x="2956" y="1284"/>
                  </a:lnTo>
                  <a:cubicBezTo>
                    <a:pt x="2953" y="1292"/>
                    <a:pt x="2951" y="1300"/>
                    <a:pt x="2948" y="1307"/>
                  </a:cubicBezTo>
                  <a:lnTo>
                    <a:pt x="2888" y="1399"/>
                  </a:lnTo>
                  <a:lnTo>
                    <a:pt x="2979" y="1368"/>
                  </a:lnTo>
                  <a:cubicBezTo>
                    <a:pt x="3015" y="1361"/>
                    <a:pt x="3052" y="1357"/>
                    <a:pt x="3090" y="1357"/>
                  </a:cubicBezTo>
                  <a:cubicBezTo>
                    <a:pt x="3214" y="1357"/>
                    <a:pt x="3342" y="1397"/>
                    <a:pt x="3435" y="1490"/>
                  </a:cubicBezTo>
                  <a:cubicBezTo>
                    <a:pt x="3526" y="1581"/>
                    <a:pt x="3556" y="1703"/>
                    <a:pt x="3526" y="1824"/>
                  </a:cubicBezTo>
                  <a:cubicBezTo>
                    <a:pt x="3496" y="1946"/>
                    <a:pt x="3465" y="2037"/>
                    <a:pt x="3374" y="2128"/>
                  </a:cubicBezTo>
                  <a:cubicBezTo>
                    <a:pt x="3374" y="2128"/>
                    <a:pt x="3404" y="2128"/>
                    <a:pt x="3435" y="2067"/>
                  </a:cubicBezTo>
                  <a:cubicBezTo>
                    <a:pt x="3496" y="2007"/>
                    <a:pt x="3556" y="1915"/>
                    <a:pt x="3556" y="1824"/>
                  </a:cubicBezTo>
                  <a:cubicBezTo>
                    <a:pt x="3587" y="1672"/>
                    <a:pt x="3556" y="1520"/>
                    <a:pt x="3465" y="1429"/>
                  </a:cubicBezTo>
                  <a:cubicBezTo>
                    <a:pt x="3375" y="1316"/>
                    <a:pt x="3235" y="1254"/>
                    <a:pt x="3094" y="1254"/>
                  </a:cubicBezTo>
                  <a:cubicBezTo>
                    <a:pt x="3075" y="1254"/>
                    <a:pt x="3057" y="1255"/>
                    <a:pt x="3039" y="1257"/>
                  </a:cubicBezTo>
                  <a:lnTo>
                    <a:pt x="3039" y="1257"/>
                  </a:lnTo>
                  <a:cubicBezTo>
                    <a:pt x="3146" y="889"/>
                    <a:pt x="2849" y="581"/>
                    <a:pt x="2523" y="581"/>
                  </a:cubicBezTo>
                  <a:cubicBezTo>
                    <a:pt x="2446" y="581"/>
                    <a:pt x="2368" y="598"/>
                    <a:pt x="2292" y="636"/>
                  </a:cubicBezTo>
                  <a:lnTo>
                    <a:pt x="2292" y="636"/>
                  </a:lnTo>
                  <a:cubicBezTo>
                    <a:pt x="2294" y="549"/>
                    <a:pt x="2272" y="471"/>
                    <a:pt x="2249" y="426"/>
                  </a:cubicBezTo>
                  <a:cubicBezTo>
                    <a:pt x="2189" y="335"/>
                    <a:pt x="2097" y="274"/>
                    <a:pt x="1976" y="244"/>
                  </a:cubicBezTo>
                  <a:cubicBezTo>
                    <a:pt x="1930" y="228"/>
                    <a:pt x="1885" y="221"/>
                    <a:pt x="1839" y="221"/>
                  </a:cubicBezTo>
                  <a:cubicBezTo>
                    <a:pt x="1793" y="221"/>
                    <a:pt x="1748" y="228"/>
                    <a:pt x="1702" y="244"/>
                  </a:cubicBezTo>
                  <a:cubicBezTo>
                    <a:pt x="1641" y="274"/>
                    <a:pt x="1581" y="304"/>
                    <a:pt x="1489" y="304"/>
                  </a:cubicBezTo>
                  <a:cubicBezTo>
                    <a:pt x="1429" y="304"/>
                    <a:pt x="1398" y="244"/>
                    <a:pt x="1337" y="183"/>
                  </a:cubicBezTo>
                  <a:cubicBezTo>
                    <a:pt x="1155" y="61"/>
                    <a:pt x="942" y="0"/>
                    <a:pt x="730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8" name="Google Shape;2576;p49"/>
            <p:cNvSpPr/>
            <p:nvPr/>
          </p:nvSpPr>
          <p:spPr>
            <a:xfrm>
              <a:off x="1973700" y="2637550"/>
              <a:ext cx="106425" cy="90000"/>
            </a:xfrm>
            <a:custGeom>
              <a:avLst/>
              <a:gdLst/>
              <a:ahLst/>
              <a:cxnLst/>
              <a:rect l="l" t="t" r="r" b="b"/>
              <a:pathLst>
                <a:path w="4257" h="3600" extrusionOk="0">
                  <a:moveTo>
                    <a:pt x="1009" y="1"/>
                  </a:moveTo>
                  <a:cubicBezTo>
                    <a:pt x="846" y="1"/>
                    <a:pt x="689" y="22"/>
                    <a:pt x="518" y="44"/>
                  </a:cubicBezTo>
                  <a:cubicBezTo>
                    <a:pt x="396" y="104"/>
                    <a:pt x="244" y="135"/>
                    <a:pt x="122" y="226"/>
                  </a:cubicBezTo>
                  <a:cubicBezTo>
                    <a:pt x="62" y="256"/>
                    <a:pt x="31" y="287"/>
                    <a:pt x="1" y="317"/>
                  </a:cubicBezTo>
                  <a:cubicBezTo>
                    <a:pt x="153" y="226"/>
                    <a:pt x="366" y="165"/>
                    <a:pt x="548" y="104"/>
                  </a:cubicBezTo>
                  <a:cubicBezTo>
                    <a:pt x="654" y="89"/>
                    <a:pt x="761" y="82"/>
                    <a:pt x="867" y="82"/>
                  </a:cubicBezTo>
                  <a:cubicBezTo>
                    <a:pt x="973" y="82"/>
                    <a:pt x="1080" y="89"/>
                    <a:pt x="1186" y="104"/>
                  </a:cubicBezTo>
                  <a:cubicBezTo>
                    <a:pt x="1338" y="135"/>
                    <a:pt x="1460" y="196"/>
                    <a:pt x="1551" y="256"/>
                  </a:cubicBezTo>
                  <a:cubicBezTo>
                    <a:pt x="1655" y="334"/>
                    <a:pt x="1692" y="456"/>
                    <a:pt x="1682" y="585"/>
                  </a:cubicBezTo>
                  <a:lnTo>
                    <a:pt x="1682" y="585"/>
                  </a:lnTo>
                  <a:cubicBezTo>
                    <a:pt x="1679" y="587"/>
                    <a:pt x="1676" y="589"/>
                    <a:pt x="1673" y="591"/>
                  </a:cubicBezTo>
                  <a:lnTo>
                    <a:pt x="1681" y="596"/>
                  </a:lnTo>
                  <a:lnTo>
                    <a:pt x="1681" y="596"/>
                  </a:lnTo>
                  <a:cubicBezTo>
                    <a:pt x="1679" y="615"/>
                    <a:pt x="1676" y="633"/>
                    <a:pt x="1673" y="651"/>
                  </a:cubicBezTo>
                  <a:lnTo>
                    <a:pt x="1642" y="743"/>
                  </a:lnTo>
                  <a:lnTo>
                    <a:pt x="1733" y="712"/>
                  </a:lnTo>
                  <a:cubicBezTo>
                    <a:pt x="1916" y="591"/>
                    <a:pt x="2098" y="560"/>
                    <a:pt x="2280" y="560"/>
                  </a:cubicBezTo>
                  <a:cubicBezTo>
                    <a:pt x="2449" y="588"/>
                    <a:pt x="2618" y="773"/>
                    <a:pt x="2594" y="920"/>
                  </a:cubicBezTo>
                  <a:lnTo>
                    <a:pt x="2594" y="920"/>
                  </a:lnTo>
                  <a:cubicBezTo>
                    <a:pt x="2591" y="922"/>
                    <a:pt x="2588" y="923"/>
                    <a:pt x="2584" y="925"/>
                  </a:cubicBezTo>
                  <a:lnTo>
                    <a:pt x="2592" y="932"/>
                  </a:lnTo>
                  <a:lnTo>
                    <a:pt x="2592" y="932"/>
                  </a:lnTo>
                  <a:cubicBezTo>
                    <a:pt x="2590" y="940"/>
                    <a:pt x="2587" y="948"/>
                    <a:pt x="2584" y="955"/>
                  </a:cubicBezTo>
                  <a:lnTo>
                    <a:pt x="2524" y="1077"/>
                  </a:lnTo>
                  <a:lnTo>
                    <a:pt x="2645" y="1047"/>
                  </a:lnTo>
                  <a:cubicBezTo>
                    <a:pt x="2717" y="1015"/>
                    <a:pt x="2791" y="1000"/>
                    <a:pt x="2863" y="1000"/>
                  </a:cubicBezTo>
                  <a:cubicBezTo>
                    <a:pt x="3066" y="1000"/>
                    <a:pt x="3255" y="1119"/>
                    <a:pt x="3344" y="1320"/>
                  </a:cubicBezTo>
                  <a:cubicBezTo>
                    <a:pt x="3371" y="1427"/>
                    <a:pt x="3374" y="1579"/>
                    <a:pt x="3334" y="1697"/>
                  </a:cubicBezTo>
                  <a:lnTo>
                    <a:pt x="3334" y="1697"/>
                  </a:lnTo>
                  <a:cubicBezTo>
                    <a:pt x="3327" y="1703"/>
                    <a:pt x="3320" y="1709"/>
                    <a:pt x="3314" y="1715"/>
                  </a:cubicBezTo>
                  <a:lnTo>
                    <a:pt x="3323" y="1725"/>
                  </a:lnTo>
                  <a:lnTo>
                    <a:pt x="3323" y="1725"/>
                  </a:lnTo>
                  <a:cubicBezTo>
                    <a:pt x="3320" y="1732"/>
                    <a:pt x="3317" y="1739"/>
                    <a:pt x="3314" y="1746"/>
                  </a:cubicBezTo>
                  <a:lnTo>
                    <a:pt x="3101" y="2141"/>
                  </a:lnTo>
                  <a:lnTo>
                    <a:pt x="3375" y="1837"/>
                  </a:lnTo>
                  <a:cubicBezTo>
                    <a:pt x="3433" y="1779"/>
                    <a:pt x="3503" y="1758"/>
                    <a:pt x="3569" y="1758"/>
                  </a:cubicBezTo>
                  <a:cubicBezTo>
                    <a:pt x="3608" y="1758"/>
                    <a:pt x="3645" y="1765"/>
                    <a:pt x="3679" y="1776"/>
                  </a:cubicBezTo>
                  <a:cubicBezTo>
                    <a:pt x="3800" y="1837"/>
                    <a:pt x="3861" y="1898"/>
                    <a:pt x="3891" y="2019"/>
                  </a:cubicBezTo>
                  <a:cubicBezTo>
                    <a:pt x="3919" y="2216"/>
                    <a:pt x="3870" y="2412"/>
                    <a:pt x="3743" y="2537"/>
                  </a:cubicBezTo>
                  <a:lnTo>
                    <a:pt x="3743" y="2537"/>
                  </a:lnTo>
                  <a:cubicBezTo>
                    <a:pt x="3742" y="2536"/>
                    <a:pt x="3741" y="2536"/>
                    <a:pt x="3739" y="2536"/>
                  </a:cubicBezTo>
                  <a:lnTo>
                    <a:pt x="3739" y="2536"/>
                  </a:lnTo>
                  <a:lnTo>
                    <a:pt x="3741" y="2539"/>
                  </a:lnTo>
                  <a:lnTo>
                    <a:pt x="3741" y="2539"/>
                  </a:lnTo>
                  <a:cubicBezTo>
                    <a:pt x="3731" y="2548"/>
                    <a:pt x="3720" y="2558"/>
                    <a:pt x="3709" y="2566"/>
                  </a:cubicBezTo>
                  <a:lnTo>
                    <a:pt x="3679" y="2627"/>
                  </a:lnTo>
                  <a:lnTo>
                    <a:pt x="3739" y="2627"/>
                  </a:lnTo>
                  <a:cubicBezTo>
                    <a:pt x="3922" y="2658"/>
                    <a:pt x="4043" y="2779"/>
                    <a:pt x="4135" y="2931"/>
                  </a:cubicBezTo>
                  <a:cubicBezTo>
                    <a:pt x="4165" y="3053"/>
                    <a:pt x="4195" y="3174"/>
                    <a:pt x="4135" y="3296"/>
                  </a:cubicBezTo>
                  <a:cubicBezTo>
                    <a:pt x="4104" y="3417"/>
                    <a:pt x="4043" y="3509"/>
                    <a:pt x="3952" y="3600"/>
                  </a:cubicBezTo>
                  <a:cubicBezTo>
                    <a:pt x="3952" y="3600"/>
                    <a:pt x="3983" y="3569"/>
                    <a:pt x="4043" y="3509"/>
                  </a:cubicBezTo>
                  <a:cubicBezTo>
                    <a:pt x="4104" y="3478"/>
                    <a:pt x="4165" y="3387"/>
                    <a:pt x="4195" y="3296"/>
                  </a:cubicBezTo>
                  <a:cubicBezTo>
                    <a:pt x="4256" y="3174"/>
                    <a:pt x="4256" y="3022"/>
                    <a:pt x="4195" y="2870"/>
                  </a:cubicBezTo>
                  <a:cubicBezTo>
                    <a:pt x="4116" y="2712"/>
                    <a:pt x="3968" y="2599"/>
                    <a:pt x="3810" y="2552"/>
                  </a:cubicBezTo>
                  <a:lnTo>
                    <a:pt x="3810" y="2552"/>
                  </a:lnTo>
                  <a:cubicBezTo>
                    <a:pt x="3938" y="2400"/>
                    <a:pt x="4010" y="2179"/>
                    <a:pt x="3983" y="1958"/>
                  </a:cubicBezTo>
                  <a:cubicBezTo>
                    <a:pt x="3922" y="1837"/>
                    <a:pt x="3831" y="1715"/>
                    <a:pt x="3709" y="1655"/>
                  </a:cubicBezTo>
                  <a:cubicBezTo>
                    <a:pt x="3666" y="1633"/>
                    <a:pt x="3615" y="1623"/>
                    <a:pt x="3564" y="1623"/>
                  </a:cubicBezTo>
                  <a:cubicBezTo>
                    <a:pt x="3518" y="1623"/>
                    <a:pt x="3472" y="1631"/>
                    <a:pt x="3430" y="1646"/>
                  </a:cubicBezTo>
                  <a:lnTo>
                    <a:pt x="3430" y="1646"/>
                  </a:lnTo>
                  <a:cubicBezTo>
                    <a:pt x="3461" y="1525"/>
                    <a:pt x="3449" y="1392"/>
                    <a:pt x="3405" y="1259"/>
                  </a:cubicBezTo>
                  <a:cubicBezTo>
                    <a:pt x="3344" y="1047"/>
                    <a:pt x="3192" y="925"/>
                    <a:pt x="2980" y="864"/>
                  </a:cubicBezTo>
                  <a:cubicBezTo>
                    <a:pt x="2947" y="856"/>
                    <a:pt x="2912" y="852"/>
                    <a:pt x="2876" y="852"/>
                  </a:cubicBezTo>
                  <a:cubicBezTo>
                    <a:pt x="2810" y="852"/>
                    <a:pt x="2740" y="865"/>
                    <a:pt x="2675" y="888"/>
                  </a:cubicBezTo>
                  <a:lnTo>
                    <a:pt x="2675" y="888"/>
                  </a:lnTo>
                  <a:cubicBezTo>
                    <a:pt x="2686" y="790"/>
                    <a:pt x="2652" y="689"/>
                    <a:pt x="2584" y="621"/>
                  </a:cubicBezTo>
                  <a:cubicBezTo>
                    <a:pt x="2524" y="530"/>
                    <a:pt x="2402" y="469"/>
                    <a:pt x="2280" y="439"/>
                  </a:cubicBezTo>
                  <a:cubicBezTo>
                    <a:pt x="2244" y="434"/>
                    <a:pt x="2207" y="431"/>
                    <a:pt x="2171" y="431"/>
                  </a:cubicBezTo>
                  <a:cubicBezTo>
                    <a:pt x="2032" y="431"/>
                    <a:pt x="1896" y="468"/>
                    <a:pt x="1770" y="533"/>
                  </a:cubicBezTo>
                  <a:lnTo>
                    <a:pt x="1770" y="533"/>
                  </a:lnTo>
                  <a:cubicBezTo>
                    <a:pt x="1762" y="402"/>
                    <a:pt x="1699" y="290"/>
                    <a:pt x="1581" y="196"/>
                  </a:cubicBezTo>
                  <a:cubicBezTo>
                    <a:pt x="1490" y="104"/>
                    <a:pt x="1338" y="44"/>
                    <a:pt x="1217" y="13"/>
                  </a:cubicBezTo>
                  <a:cubicBezTo>
                    <a:pt x="1145" y="4"/>
                    <a:pt x="1077" y="1"/>
                    <a:pt x="100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59" name="Google Shape;2577;p49"/>
            <p:cNvSpPr/>
            <p:nvPr/>
          </p:nvSpPr>
          <p:spPr>
            <a:xfrm>
              <a:off x="2086925" y="2652750"/>
              <a:ext cx="123625" cy="86200"/>
            </a:xfrm>
            <a:custGeom>
              <a:avLst/>
              <a:gdLst/>
              <a:ahLst/>
              <a:cxnLst/>
              <a:rect l="l" t="t" r="r" b="b"/>
              <a:pathLst>
                <a:path w="4945" h="3448" extrusionOk="0">
                  <a:moveTo>
                    <a:pt x="581" y="1"/>
                  </a:moveTo>
                  <a:cubicBezTo>
                    <a:pt x="438" y="1"/>
                    <a:pt x="292" y="35"/>
                    <a:pt x="153" y="104"/>
                  </a:cubicBezTo>
                  <a:cubicBezTo>
                    <a:pt x="122" y="135"/>
                    <a:pt x="92" y="135"/>
                    <a:pt x="31" y="165"/>
                  </a:cubicBezTo>
                  <a:cubicBezTo>
                    <a:pt x="1" y="195"/>
                    <a:pt x="1" y="195"/>
                    <a:pt x="1" y="195"/>
                  </a:cubicBezTo>
                  <a:cubicBezTo>
                    <a:pt x="1" y="195"/>
                    <a:pt x="62" y="165"/>
                    <a:pt x="183" y="135"/>
                  </a:cubicBezTo>
                  <a:cubicBezTo>
                    <a:pt x="294" y="90"/>
                    <a:pt x="406" y="62"/>
                    <a:pt x="517" y="62"/>
                  </a:cubicBezTo>
                  <a:cubicBezTo>
                    <a:pt x="558" y="62"/>
                    <a:pt x="598" y="66"/>
                    <a:pt x="639" y="74"/>
                  </a:cubicBezTo>
                  <a:cubicBezTo>
                    <a:pt x="913" y="104"/>
                    <a:pt x="1125" y="226"/>
                    <a:pt x="1247" y="439"/>
                  </a:cubicBezTo>
                  <a:cubicBezTo>
                    <a:pt x="1429" y="712"/>
                    <a:pt x="1429" y="1077"/>
                    <a:pt x="1247" y="1350"/>
                  </a:cubicBezTo>
                  <a:lnTo>
                    <a:pt x="1125" y="1563"/>
                  </a:lnTo>
                  <a:lnTo>
                    <a:pt x="1125" y="1563"/>
                  </a:lnTo>
                  <a:lnTo>
                    <a:pt x="1338" y="1411"/>
                  </a:lnTo>
                  <a:cubicBezTo>
                    <a:pt x="1444" y="1323"/>
                    <a:pt x="1571" y="1275"/>
                    <a:pt x="1701" y="1275"/>
                  </a:cubicBezTo>
                  <a:cubicBezTo>
                    <a:pt x="1794" y="1275"/>
                    <a:pt x="1888" y="1300"/>
                    <a:pt x="1976" y="1350"/>
                  </a:cubicBezTo>
                  <a:cubicBezTo>
                    <a:pt x="2007" y="1350"/>
                    <a:pt x="2068" y="1381"/>
                    <a:pt x="2098" y="1442"/>
                  </a:cubicBezTo>
                  <a:cubicBezTo>
                    <a:pt x="2220" y="1594"/>
                    <a:pt x="2189" y="1837"/>
                    <a:pt x="2037" y="1958"/>
                  </a:cubicBezTo>
                  <a:lnTo>
                    <a:pt x="1855" y="2080"/>
                  </a:lnTo>
                  <a:lnTo>
                    <a:pt x="2098" y="2080"/>
                  </a:lnTo>
                  <a:cubicBezTo>
                    <a:pt x="2153" y="2064"/>
                    <a:pt x="2210" y="2057"/>
                    <a:pt x="2267" y="2057"/>
                  </a:cubicBezTo>
                  <a:cubicBezTo>
                    <a:pt x="2432" y="2057"/>
                    <a:pt x="2601" y="2119"/>
                    <a:pt x="2736" y="2232"/>
                  </a:cubicBezTo>
                  <a:cubicBezTo>
                    <a:pt x="2881" y="2348"/>
                    <a:pt x="2888" y="2574"/>
                    <a:pt x="2783" y="2727"/>
                  </a:cubicBezTo>
                  <a:lnTo>
                    <a:pt x="2783" y="2727"/>
                  </a:lnTo>
                  <a:cubicBezTo>
                    <a:pt x="2767" y="2734"/>
                    <a:pt x="2752" y="2741"/>
                    <a:pt x="2736" y="2749"/>
                  </a:cubicBezTo>
                  <a:lnTo>
                    <a:pt x="2750" y="2762"/>
                  </a:lnTo>
                  <a:lnTo>
                    <a:pt x="2750" y="2762"/>
                  </a:lnTo>
                  <a:lnTo>
                    <a:pt x="2493" y="2961"/>
                  </a:lnTo>
                  <a:lnTo>
                    <a:pt x="2493" y="2961"/>
                  </a:lnTo>
                  <a:lnTo>
                    <a:pt x="2797" y="2840"/>
                  </a:lnTo>
                  <a:cubicBezTo>
                    <a:pt x="2983" y="2747"/>
                    <a:pt x="3169" y="2707"/>
                    <a:pt x="3354" y="2707"/>
                  </a:cubicBezTo>
                  <a:cubicBezTo>
                    <a:pt x="3412" y="2707"/>
                    <a:pt x="3469" y="2711"/>
                    <a:pt x="3527" y="2718"/>
                  </a:cubicBezTo>
                  <a:cubicBezTo>
                    <a:pt x="3726" y="2747"/>
                    <a:pt x="3898" y="2908"/>
                    <a:pt x="3920" y="3103"/>
                  </a:cubicBezTo>
                  <a:lnTo>
                    <a:pt x="3920" y="3103"/>
                  </a:lnTo>
                  <a:cubicBezTo>
                    <a:pt x="3910" y="3106"/>
                    <a:pt x="3901" y="3110"/>
                    <a:pt x="3891" y="3113"/>
                  </a:cubicBezTo>
                  <a:lnTo>
                    <a:pt x="3921" y="3128"/>
                  </a:lnTo>
                  <a:lnTo>
                    <a:pt x="3921" y="3128"/>
                  </a:lnTo>
                  <a:cubicBezTo>
                    <a:pt x="3922" y="3134"/>
                    <a:pt x="3922" y="3139"/>
                    <a:pt x="3922" y="3144"/>
                  </a:cubicBezTo>
                  <a:lnTo>
                    <a:pt x="3922" y="3205"/>
                  </a:lnTo>
                  <a:lnTo>
                    <a:pt x="3983" y="3174"/>
                  </a:lnTo>
                  <a:cubicBezTo>
                    <a:pt x="4135" y="3113"/>
                    <a:pt x="4287" y="3053"/>
                    <a:pt x="4469" y="3053"/>
                  </a:cubicBezTo>
                  <a:cubicBezTo>
                    <a:pt x="4554" y="3053"/>
                    <a:pt x="4638" y="3067"/>
                    <a:pt x="4713" y="3107"/>
                  </a:cubicBezTo>
                  <a:lnTo>
                    <a:pt x="4713" y="3107"/>
                  </a:lnTo>
                  <a:cubicBezTo>
                    <a:pt x="4648" y="3048"/>
                    <a:pt x="4572" y="3015"/>
                    <a:pt x="4484" y="3015"/>
                  </a:cubicBezTo>
                  <a:cubicBezTo>
                    <a:pt x="4459" y="3015"/>
                    <a:pt x="4434" y="3017"/>
                    <a:pt x="4408" y="3022"/>
                  </a:cubicBezTo>
                  <a:cubicBezTo>
                    <a:pt x="4248" y="3022"/>
                    <a:pt x="4089" y="3046"/>
                    <a:pt x="3949" y="3092"/>
                  </a:cubicBezTo>
                  <a:lnTo>
                    <a:pt x="3949" y="3092"/>
                  </a:lnTo>
                  <a:cubicBezTo>
                    <a:pt x="3926" y="2871"/>
                    <a:pt x="3752" y="2684"/>
                    <a:pt x="3527" y="2627"/>
                  </a:cubicBezTo>
                  <a:cubicBezTo>
                    <a:pt x="3462" y="2620"/>
                    <a:pt x="3397" y="2616"/>
                    <a:pt x="3333" y="2616"/>
                  </a:cubicBezTo>
                  <a:cubicBezTo>
                    <a:pt x="3186" y="2616"/>
                    <a:pt x="3040" y="2636"/>
                    <a:pt x="2902" y="2681"/>
                  </a:cubicBezTo>
                  <a:lnTo>
                    <a:pt x="2902" y="2681"/>
                  </a:lnTo>
                  <a:cubicBezTo>
                    <a:pt x="2926" y="2623"/>
                    <a:pt x="2934" y="2553"/>
                    <a:pt x="2919" y="2475"/>
                  </a:cubicBezTo>
                  <a:cubicBezTo>
                    <a:pt x="2919" y="2354"/>
                    <a:pt x="2858" y="2232"/>
                    <a:pt x="2767" y="2141"/>
                  </a:cubicBezTo>
                  <a:cubicBezTo>
                    <a:pt x="2615" y="2014"/>
                    <a:pt x="2399" y="1951"/>
                    <a:pt x="2191" y="1951"/>
                  </a:cubicBezTo>
                  <a:cubicBezTo>
                    <a:pt x="2181" y="1951"/>
                    <a:pt x="2172" y="1951"/>
                    <a:pt x="2162" y="1951"/>
                  </a:cubicBezTo>
                  <a:lnTo>
                    <a:pt x="2162" y="1951"/>
                  </a:lnTo>
                  <a:cubicBezTo>
                    <a:pt x="2221" y="1866"/>
                    <a:pt x="2250" y="1760"/>
                    <a:pt x="2250" y="1654"/>
                  </a:cubicBezTo>
                  <a:cubicBezTo>
                    <a:pt x="2220" y="1502"/>
                    <a:pt x="2128" y="1350"/>
                    <a:pt x="2007" y="1259"/>
                  </a:cubicBezTo>
                  <a:cubicBezTo>
                    <a:pt x="1910" y="1211"/>
                    <a:pt x="1803" y="1186"/>
                    <a:pt x="1696" y="1186"/>
                  </a:cubicBezTo>
                  <a:cubicBezTo>
                    <a:pt x="1601" y="1186"/>
                    <a:pt x="1506" y="1206"/>
                    <a:pt x="1417" y="1244"/>
                  </a:cubicBezTo>
                  <a:lnTo>
                    <a:pt x="1417" y="1244"/>
                  </a:lnTo>
                  <a:cubicBezTo>
                    <a:pt x="1515" y="972"/>
                    <a:pt x="1489" y="659"/>
                    <a:pt x="1338" y="408"/>
                  </a:cubicBezTo>
                  <a:cubicBezTo>
                    <a:pt x="1154" y="143"/>
                    <a:pt x="874" y="1"/>
                    <a:pt x="581" y="1"/>
                  </a:cubicBezTo>
                  <a:close/>
                  <a:moveTo>
                    <a:pt x="4713" y="3107"/>
                  </a:moveTo>
                  <a:cubicBezTo>
                    <a:pt x="4734" y="3127"/>
                    <a:pt x="4754" y="3149"/>
                    <a:pt x="4773" y="3174"/>
                  </a:cubicBezTo>
                  <a:cubicBezTo>
                    <a:pt x="4834" y="3205"/>
                    <a:pt x="4894" y="3296"/>
                    <a:pt x="4894" y="3387"/>
                  </a:cubicBezTo>
                  <a:cubicBezTo>
                    <a:pt x="4907" y="3393"/>
                    <a:pt x="4915" y="3399"/>
                    <a:pt x="4921" y="3405"/>
                  </a:cubicBezTo>
                  <a:lnTo>
                    <a:pt x="4921" y="3405"/>
                  </a:lnTo>
                  <a:cubicBezTo>
                    <a:pt x="4907" y="3321"/>
                    <a:pt x="4855" y="3226"/>
                    <a:pt x="4803" y="3174"/>
                  </a:cubicBezTo>
                  <a:cubicBezTo>
                    <a:pt x="4776" y="3147"/>
                    <a:pt x="4745" y="3125"/>
                    <a:pt x="4713" y="3107"/>
                  </a:cubicBezTo>
                  <a:close/>
                  <a:moveTo>
                    <a:pt x="4921" y="3405"/>
                  </a:moveTo>
                  <a:lnTo>
                    <a:pt x="4921" y="3405"/>
                  </a:lnTo>
                  <a:cubicBezTo>
                    <a:pt x="4923" y="3420"/>
                    <a:pt x="4925" y="3434"/>
                    <a:pt x="4925" y="3448"/>
                  </a:cubicBezTo>
                  <a:cubicBezTo>
                    <a:pt x="4925" y="3448"/>
                    <a:pt x="4944" y="3428"/>
                    <a:pt x="4921" y="3405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0" name="Google Shape;2578;p49"/>
            <p:cNvSpPr/>
            <p:nvPr/>
          </p:nvSpPr>
          <p:spPr>
            <a:xfrm>
              <a:off x="2023850" y="2607900"/>
              <a:ext cx="114025" cy="20875"/>
            </a:xfrm>
            <a:custGeom>
              <a:avLst/>
              <a:gdLst/>
              <a:ahLst/>
              <a:cxnLst/>
              <a:rect l="l" t="t" r="r" b="b"/>
              <a:pathLst>
                <a:path w="4561" h="835" extrusionOk="0">
                  <a:moveTo>
                    <a:pt x="4501" y="0"/>
                  </a:moveTo>
                  <a:cubicBezTo>
                    <a:pt x="4462" y="0"/>
                    <a:pt x="4429" y="14"/>
                    <a:pt x="4408" y="14"/>
                  </a:cubicBezTo>
                  <a:lnTo>
                    <a:pt x="4013" y="14"/>
                  </a:lnTo>
                  <a:cubicBezTo>
                    <a:pt x="3956" y="6"/>
                    <a:pt x="3899" y="2"/>
                    <a:pt x="3843" y="2"/>
                  </a:cubicBezTo>
                  <a:cubicBezTo>
                    <a:pt x="3689" y="2"/>
                    <a:pt x="3539" y="30"/>
                    <a:pt x="3405" y="75"/>
                  </a:cubicBezTo>
                  <a:cubicBezTo>
                    <a:pt x="3284" y="135"/>
                    <a:pt x="3192" y="257"/>
                    <a:pt x="3162" y="379"/>
                  </a:cubicBezTo>
                  <a:cubicBezTo>
                    <a:pt x="3154" y="399"/>
                    <a:pt x="3148" y="421"/>
                    <a:pt x="3144" y="442"/>
                  </a:cubicBezTo>
                  <a:lnTo>
                    <a:pt x="3144" y="442"/>
                  </a:lnTo>
                  <a:cubicBezTo>
                    <a:pt x="3097" y="416"/>
                    <a:pt x="3048" y="397"/>
                    <a:pt x="3010" y="379"/>
                  </a:cubicBezTo>
                  <a:cubicBezTo>
                    <a:pt x="2858" y="257"/>
                    <a:pt x="2676" y="196"/>
                    <a:pt x="2493" y="135"/>
                  </a:cubicBezTo>
                  <a:cubicBezTo>
                    <a:pt x="2448" y="128"/>
                    <a:pt x="2400" y="124"/>
                    <a:pt x="2352" y="124"/>
                  </a:cubicBezTo>
                  <a:cubicBezTo>
                    <a:pt x="2206" y="124"/>
                    <a:pt x="2053" y="158"/>
                    <a:pt x="1916" y="227"/>
                  </a:cubicBezTo>
                  <a:cubicBezTo>
                    <a:pt x="1790" y="327"/>
                    <a:pt x="1706" y="469"/>
                    <a:pt x="1681" y="618"/>
                  </a:cubicBezTo>
                  <a:lnTo>
                    <a:pt x="1681" y="618"/>
                  </a:lnTo>
                  <a:cubicBezTo>
                    <a:pt x="1483" y="478"/>
                    <a:pt x="1247" y="405"/>
                    <a:pt x="1034" y="379"/>
                  </a:cubicBezTo>
                  <a:cubicBezTo>
                    <a:pt x="822" y="379"/>
                    <a:pt x="609" y="409"/>
                    <a:pt x="426" y="500"/>
                  </a:cubicBezTo>
                  <a:cubicBezTo>
                    <a:pt x="305" y="561"/>
                    <a:pt x="183" y="622"/>
                    <a:pt x="92" y="713"/>
                  </a:cubicBezTo>
                  <a:cubicBezTo>
                    <a:pt x="62" y="743"/>
                    <a:pt x="31" y="804"/>
                    <a:pt x="1" y="834"/>
                  </a:cubicBezTo>
                  <a:cubicBezTo>
                    <a:pt x="122" y="713"/>
                    <a:pt x="274" y="622"/>
                    <a:pt x="426" y="561"/>
                  </a:cubicBezTo>
                  <a:cubicBezTo>
                    <a:pt x="586" y="492"/>
                    <a:pt x="729" y="458"/>
                    <a:pt x="867" y="458"/>
                  </a:cubicBezTo>
                  <a:cubicBezTo>
                    <a:pt x="913" y="458"/>
                    <a:pt x="958" y="462"/>
                    <a:pt x="1004" y="470"/>
                  </a:cubicBezTo>
                  <a:cubicBezTo>
                    <a:pt x="1278" y="470"/>
                    <a:pt x="1490" y="591"/>
                    <a:pt x="1703" y="743"/>
                  </a:cubicBezTo>
                  <a:lnTo>
                    <a:pt x="1794" y="834"/>
                  </a:lnTo>
                  <a:lnTo>
                    <a:pt x="1794" y="713"/>
                  </a:lnTo>
                  <a:cubicBezTo>
                    <a:pt x="1764" y="530"/>
                    <a:pt x="1855" y="409"/>
                    <a:pt x="2007" y="318"/>
                  </a:cubicBezTo>
                  <a:cubicBezTo>
                    <a:pt x="2086" y="259"/>
                    <a:pt x="2189" y="225"/>
                    <a:pt x="2302" y="225"/>
                  </a:cubicBezTo>
                  <a:cubicBezTo>
                    <a:pt x="2364" y="225"/>
                    <a:pt x="2429" y="235"/>
                    <a:pt x="2493" y="257"/>
                  </a:cubicBezTo>
                  <a:cubicBezTo>
                    <a:pt x="2645" y="287"/>
                    <a:pt x="2828" y="348"/>
                    <a:pt x="2980" y="470"/>
                  </a:cubicBezTo>
                  <a:cubicBezTo>
                    <a:pt x="3035" y="492"/>
                    <a:pt x="3091" y="518"/>
                    <a:pt x="3141" y="549"/>
                  </a:cubicBezTo>
                  <a:lnTo>
                    <a:pt x="3141" y="549"/>
                  </a:lnTo>
                  <a:cubicBezTo>
                    <a:pt x="3153" y="650"/>
                    <a:pt x="3206" y="746"/>
                    <a:pt x="3284" y="804"/>
                  </a:cubicBezTo>
                  <a:lnTo>
                    <a:pt x="3375" y="834"/>
                  </a:lnTo>
                  <a:lnTo>
                    <a:pt x="3375" y="743"/>
                  </a:lnTo>
                  <a:cubicBezTo>
                    <a:pt x="3375" y="733"/>
                    <a:pt x="3374" y="724"/>
                    <a:pt x="3373" y="714"/>
                  </a:cubicBezTo>
                  <a:lnTo>
                    <a:pt x="3373" y="714"/>
                  </a:lnTo>
                  <a:lnTo>
                    <a:pt x="3375" y="713"/>
                  </a:lnTo>
                  <a:cubicBezTo>
                    <a:pt x="3374" y="712"/>
                    <a:pt x="3373" y="712"/>
                    <a:pt x="3372" y="711"/>
                  </a:cubicBezTo>
                  <a:lnTo>
                    <a:pt x="3372" y="711"/>
                  </a:lnTo>
                  <a:cubicBezTo>
                    <a:pt x="3362" y="644"/>
                    <a:pt x="3321" y="579"/>
                    <a:pt x="3260" y="528"/>
                  </a:cubicBezTo>
                  <a:lnTo>
                    <a:pt x="3260" y="528"/>
                  </a:lnTo>
                  <a:cubicBezTo>
                    <a:pt x="3257" y="490"/>
                    <a:pt x="3263" y="449"/>
                    <a:pt x="3284" y="409"/>
                  </a:cubicBezTo>
                  <a:cubicBezTo>
                    <a:pt x="3284" y="287"/>
                    <a:pt x="3375" y="196"/>
                    <a:pt x="3466" y="166"/>
                  </a:cubicBezTo>
                  <a:cubicBezTo>
                    <a:pt x="3603" y="97"/>
                    <a:pt x="3757" y="63"/>
                    <a:pt x="3902" y="63"/>
                  </a:cubicBezTo>
                  <a:cubicBezTo>
                    <a:pt x="3950" y="63"/>
                    <a:pt x="3998" y="67"/>
                    <a:pt x="4044" y="75"/>
                  </a:cubicBezTo>
                  <a:cubicBezTo>
                    <a:pt x="4165" y="75"/>
                    <a:pt x="4287" y="75"/>
                    <a:pt x="4439" y="44"/>
                  </a:cubicBezTo>
                  <a:cubicBezTo>
                    <a:pt x="4469" y="44"/>
                    <a:pt x="4530" y="14"/>
                    <a:pt x="4560" y="14"/>
                  </a:cubicBezTo>
                  <a:cubicBezTo>
                    <a:pt x="4540" y="4"/>
                    <a:pt x="4520" y="0"/>
                    <a:pt x="450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1" name="Google Shape;2579;p49"/>
            <p:cNvSpPr/>
            <p:nvPr/>
          </p:nvSpPr>
          <p:spPr>
            <a:xfrm>
              <a:off x="1953950" y="2558500"/>
              <a:ext cx="56250" cy="65725"/>
            </a:xfrm>
            <a:custGeom>
              <a:avLst/>
              <a:gdLst/>
              <a:ahLst/>
              <a:cxnLst/>
              <a:rect l="l" t="t" r="r" b="b"/>
              <a:pathLst>
                <a:path w="2250" h="2629" extrusionOk="0">
                  <a:moveTo>
                    <a:pt x="2232" y="1"/>
                  </a:moveTo>
                  <a:cubicBezTo>
                    <a:pt x="2223" y="1"/>
                    <a:pt x="2209" y="4"/>
                    <a:pt x="2189" y="14"/>
                  </a:cubicBezTo>
                  <a:lnTo>
                    <a:pt x="1976" y="14"/>
                  </a:lnTo>
                  <a:cubicBezTo>
                    <a:pt x="1855" y="44"/>
                    <a:pt x="1763" y="105"/>
                    <a:pt x="1672" y="196"/>
                  </a:cubicBezTo>
                  <a:cubicBezTo>
                    <a:pt x="1590" y="279"/>
                    <a:pt x="1507" y="386"/>
                    <a:pt x="1492" y="519"/>
                  </a:cubicBezTo>
                  <a:lnTo>
                    <a:pt x="1492" y="519"/>
                  </a:lnTo>
                  <a:cubicBezTo>
                    <a:pt x="1474" y="516"/>
                    <a:pt x="1456" y="515"/>
                    <a:pt x="1438" y="515"/>
                  </a:cubicBezTo>
                  <a:cubicBezTo>
                    <a:pt x="1266" y="515"/>
                    <a:pt x="1109" y="624"/>
                    <a:pt x="1034" y="774"/>
                  </a:cubicBezTo>
                  <a:cubicBezTo>
                    <a:pt x="989" y="931"/>
                    <a:pt x="961" y="1089"/>
                    <a:pt x="974" y="1246"/>
                  </a:cubicBezTo>
                  <a:lnTo>
                    <a:pt x="974" y="1246"/>
                  </a:lnTo>
                  <a:cubicBezTo>
                    <a:pt x="876" y="1181"/>
                    <a:pt x="766" y="1150"/>
                    <a:pt x="657" y="1150"/>
                  </a:cubicBezTo>
                  <a:cubicBezTo>
                    <a:pt x="504" y="1150"/>
                    <a:pt x="354" y="1211"/>
                    <a:pt x="244" y="1321"/>
                  </a:cubicBezTo>
                  <a:cubicBezTo>
                    <a:pt x="61" y="1503"/>
                    <a:pt x="1" y="1777"/>
                    <a:pt x="31" y="2020"/>
                  </a:cubicBezTo>
                  <a:cubicBezTo>
                    <a:pt x="31" y="2172"/>
                    <a:pt x="92" y="2324"/>
                    <a:pt x="183" y="2476"/>
                  </a:cubicBezTo>
                  <a:cubicBezTo>
                    <a:pt x="213" y="2537"/>
                    <a:pt x="244" y="2567"/>
                    <a:pt x="274" y="2628"/>
                  </a:cubicBezTo>
                  <a:cubicBezTo>
                    <a:pt x="274" y="2567"/>
                    <a:pt x="244" y="2506"/>
                    <a:pt x="213" y="2446"/>
                  </a:cubicBezTo>
                  <a:cubicBezTo>
                    <a:pt x="152" y="2324"/>
                    <a:pt x="122" y="2172"/>
                    <a:pt x="92" y="2020"/>
                  </a:cubicBezTo>
                  <a:cubicBezTo>
                    <a:pt x="61" y="1777"/>
                    <a:pt x="152" y="1564"/>
                    <a:pt x="304" y="1412"/>
                  </a:cubicBezTo>
                  <a:cubicBezTo>
                    <a:pt x="396" y="1321"/>
                    <a:pt x="517" y="1260"/>
                    <a:pt x="639" y="1260"/>
                  </a:cubicBezTo>
                  <a:cubicBezTo>
                    <a:pt x="665" y="1255"/>
                    <a:pt x="690" y="1253"/>
                    <a:pt x="714" y="1253"/>
                  </a:cubicBezTo>
                  <a:cubicBezTo>
                    <a:pt x="832" y="1253"/>
                    <a:pt x="928" y="1312"/>
                    <a:pt x="1004" y="1412"/>
                  </a:cubicBezTo>
                  <a:lnTo>
                    <a:pt x="1004" y="1443"/>
                  </a:lnTo>
                  <a:lnTo>
                    <a:pt x="1156" y="1595"/>
                  </a:lnTo>
                  <a:lnTo>
                    <a:pt x="1125" y="1382"/>
                  </a:lnTo>
                  <a:cubicBezTo>
                    <a:pt x="1064" y="1199"/>
                    <a:pt x="1064" y="1017"/>
                    <a:pt x="1125" y="835"/>
                  </a:cubicBezTo>
                  <a:cubicBezTo>
                    <a:pt x="1178" y="702"/>
                    <a:pt x="1300" y="616"/>
                    <a:pt x="1451" y="616"/>
                  </a:cubicBezTo>
                  <a:cubicBezTo>
                    <a:pt x="1474" y="616"/>
                    <a:pt x="1497" y="618"/>
                    <a:pt x="1520" y="622"/>
                  </a:cubicBezTo>
                  <a:lnTo>
                    <a:pt x="1551" y="622"/>
                  </a:lnTo>
                  <a:lnTo>
                    <a:pt x="1551" y="561"/>
                  </a:lnTo>
                  <a:cubicBezTo>
                    <a:pt x="1581" y="318"/>
                    <a:pt x="1763" y="105"/>
                    <a:pt x="1976" y="44"/>
                  </a:cubicBezTo>
                  <a:cubicBezTo>
                    <a:pt x="2067" y="14"/>
                    <a:pt x="2159" y="14"/>
                    <a:pt x="2250" y="14"/>
                  </a:cubicBezTo>
                  <a:cubicBezTo>
                    <a:pt x="2250" y="14"/>
                    <a:pt x="2250" y="1"/>
                    <a:pt x="223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2" name="Google Shape;2580;p49"/>
            <p:cNvSpPr/>
            <p:nvPr/>
          </p:nvSpPr>
          <p:spPr>
            <a:xfrm>
              <a:off x="1862775" y="2566425"/>
              <a:ext cx="34975" cy="70700"/>
            </a:xfrm>
            <a:custGeom>
              <a:avLst/>
              <a:gdLst/>
              <a:ahLst/>
              <a:cxnLst/>
              <a:rect l="l" t="t" r="r" b="b"/>
              <a:pathLst>
                <a:path w="1399" h="2828" extrusionOk="0">
                  <a:moveTo>
                    <a:pt x="0" y="1"/>
                  </a:moveTo>
                  <a:cubicBezTo>
                    <a:pt x="0" y="123"/>
                    <a:pt x="30" y="214"/>
                    <a:pt x="91" y="305"/>
                  </a:cubicBezTo>
                  <a:cubicBezTo>
                    <a:pt x="175" y="527"/>
                    <a:pt x="309" y="699"/>
                    <a:pt x="470" y="866"/>
                  </a:cubicBezTo>
                  <a:lnTo>
                    <a:pt x="470" y="866"/>
                  </a:lnTo>
                  <a:cubicBezTo>
                    <a:pt x="296" y="1050"/>
                    <a:pt x="255" y="1324"/>
                    <a:pt x="395" y="1521"/>
                  </a:cubicBezTo>
                  <a:cubicBezTo>
                    <a:pt x="456" y="1642"/>
                    <a:pt x="578" y="1703"/>
                    <a:pt x="638" y="1764"/>
                  </a:cubicBezTo>
                  <a:cubicBezTo>
                    <a:pt x="699" y="1855"/>
                    <a:pt x="730" y="1946"/>
                    <a:pt x="730" y="2038"/>
                  </a:cubicBezTo>
                  <a:cubicBezTo>
                    <a:pt x="730" y="2250"/>
                    <a:pt x="821" y="2433"/>
                    <a:pt x="942" y="2554"/>
                  </a:cubicBezTo>
                  <a:cubicBezTo>
                    <a:pt x="1033" y="2676"/>
                    <a:pt x="1155" y="2737"/>
                    <a:pt x="1277" y="2797"/>
                  </a:cubicBezTo>
                  <a:cubicBezTo>
                    <a:pt x="1307" y="2797"/>
                    <a:pt x="1337" y="2828"/>
                    <a:pt x="1398" y="2828"/>
                  </a:cubicBezTo>
                  <a:cubicBezTo>
                    <a:pt x="1246" y="2737"/>
                    <a:pt x="1125" y="2645"/>
                    <a:pt x="1003" y="2524"/>
                  </a:cubicBezTo>
                  <a:cubicBezTo>
                    <a:pt x="912" y="2372"/>
                    <a:pt x="821" y="2220"/>
                    <a:pt x="821" y="2038"/>
                  </a:cubicBezTo>
                  <a:cubicBezTo>
                    <a:pt x="821" y="1916"/>
                    <a:pt x="790" y="1794"/>
                    <a:pt x="730" y="1703"/>
                  </a:cubicBezTo>
                  <a:cubicBezTo>
                    <a:pt x="638" y="1612"/>
                    <a:pt x="517" y="1551"/>
                    <a:pt x="486" y="1460"/>
                  </a:cubicBezTo>
                  <a:cubicBezTo>
                    <a:pt x="365" y="1278"/>
                    <a:pt x="395" y="1065"/>
                    <a:pt x="578" y="913"/>
                  </a:cubicBezTo>
                  <a:lnTo>
                    <a:pt x="638" y="882"/>
                  </a:lnTo>
                  <a:lnTo>
                    <a:pt x="578" y="852"/>
                  </a:lnTo>
                  <a:cubicBezTo>
                    <a:pt x="395" y="670"/>
                    <a:pt x="243" y="487"/>
                    <a:pt x="122" y="275"/>
                  </a:cubicBezTo>
                  <a:cubicBezTo>
                    <a:pt x="91" y="183"/>
                    <a:pt x="61" y="92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3" name="Google Shape;2581;p49"/>
            <p:cNvSpPr/>
            <p:nvPr/>
          </p:nvSpPr>
          <p:spPr>
            <a:xfrm>
              <a:off x="1757900" y="2616600"/>
              <a:ext cx="106400" cy="43325"/>
            </a:xfrm>
            <a:custGeom>
              <a:avLst/>
              <a:gdLst/>
              <a:ahLst/>
              <a:cxnLst/>
              <a:rect l="l" t="t" r="r" b="b"/>
              <a:pathLst>
                <a:path w="4256" h="1733" extrusionOk="0">
                  <a:moveTo>
                    <a:pt x="0" y="0"/>
                  </a:moveTo>
                  <a:cubicBezTo>
                    <a:pt x="0" y="31"/>
                    <a:pt x="0" y="61"/>
                    <a:pt x="31" y="91"/>
                  </a:cubicBezTo>
                  <a:cubicBezTo>
                    <a:pt x="61" y="182"/>
                    <a:pt x="122" y="274"/>
                    <a:pt x="183" y="365"/>
                  </a:cubicBezTo>
                  <a:cubicBezTo>
                    <a:pt x="304" y="486"/>
                    <a:pt x="456" y="578"/>
                    <a:pt x="608" y="608"/>
                  </a:cubicBezTo>
                  <a:cubicBezTo>
                    <a:pt x="715" y="654"/>
                    <a:pt x="821" y="676"/>
                    <a:pt x="927" y="676"/>
                  </a:cubicBezTo>
                  <a:cubicBezTo>
                    <a:pt x="1015" y="676"/>
                    <a:pt x="1102" y="661"/>
                    <a:pt x="1189" y="630"/>
                  </a:cubicBezTo>
                  <a:lnTo>
                    <a:pt x="1189" y="630"/>
                  </a:lnTo>
                  <a:cubicBezTo>
                    <a:pt x="1200" y="703"/>
                    <a:pt x="1234" y="772"/>
                    <a:pt x="1307" y="821"/>
                  </a:cubicBezTo>
                  <a:cubicBezTo>
                    <a:pt x="1399" y="882"/>
                    <a:pt x="1490" y="912"/>
                    <a:pt x="1581" y="942"/>
                  </a:cubicBezTo>
                  <a:cubicBezTo>
                    <a:pt x="1672" y="942"/>
                    <a:pt x="1763" y="973"/>
                    <a:pt x="1824" y="1034"/>
                  </a:cubicBezTo>
                  <a:cubicBezTo>
                    <a:pt x="1855" y="1064"/>
                    <a:pt x="1885" y="1094"/>
                    <a:pt x="1885" y="1125"/>
                  </a:cubicBezTo>
                  <a:cubicBezTo>
                    <a:pt x="1885" y="1186"/>
                    <a:pt x="1915" y="1246"/>
                    <a:pt x="1946" y="1277"/>
                  </a:cubicBezTo>
                  <a:cubicBezTo>
                    <a:pt x="2007" y="1398"/>
                    <a:pt x="2128" y="1489"/>
                    <a:pt x="2250" y="1550"/>
                  </a:cubicBezTo>
                  <a:cubicBezTo>
                    <a:pt x="2336" y="1572"/>
                    <a:pt x="2437" y="1593"/>
                    <a:pt x="2532" y="1593"/>
                  </a:cubicBezTo>
                  <a:cubicBezTo>
                    <a:pt x="2571" y="1593"/>
                    <a:pt x="2609" y="1590"/>
                    <a:pt x="2645" y="1581"/>
                  </a:cubicBezTo>
                  <a:cubicBezTo>
                    <a:pt x="2872" y="1552"/>
                    <a:pt x="3073" y="1471"/>
                    <a:pt x="3223" y="1311"/>
                  </a:cubicBezTo>
                  <a:lnTo>
                    <a:pt x="3223" y="1311"/>
                  </a:lnTo>
                  <a:cubicBezTo>
                    <a:pt x="3404" y="1506"/>
                    <a:pt x="3664" y="1645"/>
                    <a:pt x="3952" y="1702"/>
                  </a:cubicBezTo>
                  <a:cubicBezTo>
                    <a:pt x="4013" y="1702"/>
                    <a:pt x="4104" y="1733"/>
                    <a:pt x="4195" y="1733"/>
                  </a:cubicBezTo>
                  <a:lnTo>
                    <a:pt x="4256" y="1733"/>
                  </a:lnTo>
                  <a:cubicBezTo>
                    <a:pt x="4165" y="1702"/>
                    <a:pt x="4043" y="1672"/>
                    <a:pt x="3952" y="1641"/>
                  </a:cubicBezTo>
                  <a:cubicBezTo>
                    <a:pt x="3678" y="1550"/>
                    <a:pt x="3435" y="1398"/>
                    <a:pt x="3253" y="1186"/>
                  </a:cubicBezTo>
                  <a:lnTo>
                    <a:pt x="3192" y="1155"/>
                  </a:lnTo>
                  <a:lnTo>
                    <a:pt x="3162" y="1186"/>
                  </a:lnTo>
                  <a:cubicBezTo>
                    <a:pt x="3011" y="1379"/>
                    <a:pt x="2784" y="1482"/>
                    <a:pt x="2556" y="1482"/>
                  </a:cubicBezTo>
                  <a:cubicBezTo>
                    <a:pt x="2463" y="1482"/>
                    <a:pt x="2369" y="1464"/>
                    <a:pt x="2280" y="1429"/>
                  </a:cubicBezTo>
                  <a:cubicBezTo>
                    <a:pt x="2159" y="1398"/>
                    <a:pt x="2067" y="1338"/>
                    <a:pt x="2007" y="1216"/>
                  </a:cubicBezTo>
                  <a:cubicBezTo>
                    <a:pt x="1976" y="1186"/>
                    <a:pt x="1976" y="1125"/>
                    <a:pt x="1976" y="1094"/>
                  </a:cubicBezTo>
                  <a:cubicBezTo>
                    <a:pt x="1946" y="1034"/>
                    <a:pt x="1915" y="973"/>
                    <a:pt x="1885" y="942"/>
                  </a:cubicBezTo>
                  <a:cubicBezTo>
                    <a:pt x="1794" y="882"/>
                    <a:pt x="1703" y="851"/>
                    <a:pt x="1611" y="821"/>
                  </a:cubicBezTo>
                  <a:cubicBezTo>
                    <a:pt x="1520" y="821"/>
                    <a:pt x="1429" y="760"/>
                    <a:pt x="1368" y="730"/>
                  </a:cubicBezTo>
                  <a:cubicBezTo>
                    <a:pt x="1307" y="699"/>
                    <a:pt x="1247" y="638"/>
                    <a:pt x="1247" y="578"/>
                  </a:cubicBezTo>
                  <a:lnTo>
                    <a:pt x="1247" y="486"/>
                  </a:lnTo>
                  <a:lnTo>
                    <a:pt x="1186" y="517"/>
                  </a:lnTo>
                  <a:cubicBezTo>
                    <a:pt x="1073" y="554"/>
                    <a:pt x="949" y="580"/>
                    <a:pt x="827" y="580"/>
                  </a:cubicBezTo>
                  <a:cubicBezTo>
                    <a:pt x="752" y="580"/>
                    <a:pt x="678" y="570"/>
                    <a:pt x="608" y="547"/>
                  </a:cubicBezTo>
                  <a:cubicBezTo>
                    <a:pt x="487" y="486"/>
                    <a:pt x="335" y="426"/>
                    <a:pt x="244" y="334"/>
                  </a:cubicBezTo>
                  <a:cubicBezTo>
                    <a:pt x="152" y="213"/>
                    <a:pt x="61" y="122"/>
                    <a:pt x="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4" name="Google Shape;2582;p49"/>
            <p:cNvSpPr/>
            <p:nvPr/>
          </p:nvSpPr>
          <p:spPr>
            <a:xfrm>
              <a:off x="1660625" y="2665600"/>
              <a:ext cx="155800" cy="73350"/>
            </a:xfrm>
            <a:custGeom>
              <a:avLst/>
              <a:gdLst/>
              <a:ahLst/>
              <a:cxnLst/>
              <a:rect l="l" t="t" r="r" b="b"/>
              <a:pathLst>
                <a:path w="6232" h="2934" extrusionOk="0">
                  <a:moveTo>
                    <a:pt x="4104" y="1"/>
                  </a:moveTo>
                  <a:cubicBezTo>
                    <a:pt x="4021" y="1"/>
                    <a:pt x="3937" y="16"/>
                    <a:pt x="3861" y="46"/>
                  </a:cubicBezTo>
                  <a:cubicBezTo>
                    <a:pt x="3688" y="75"/>
                    <a:pt x="3514" y="186"/>
                    <a:pt x="3419" y="328"/>
                  </a:cubicBezTo>
                  <a:lnTo>
                    <a:pt x="3419" y="328"/>
                  </a:lnTo>
                  <a:cubicBezTo>
                    <a:pt x="3307" y="275"/>
                    <a:pt x="3173" y="229"/>
                    <a:pt x="3040" y="229"/>
                  </a:cubicBezTo>
                  <a:cubicBezTo>
                    <a:pt x="2949" y="229"/>
                    <a:pt x="2858" y="259"/>
                    <a:pt x="2797" y="320"/>
                  </a:cubicBezTo>
                  <a:cubicBezTo>
                    <a:pt x="2761" y="356"/>
                    <a:pt x="2724" y="404"/>
                    <a:pt x="2701" y="456"/>
                  </a:cubicBezTo>
                  <a:lnTo>
                    <a:pt x="2701" y="456"/>
                  </a:lnTo>
                  <a:cubicBezTo>
                    <a:pt x="2663" y="425"/>
                    <a:pt x="2619" y="398"/>
                    <a:pt x="2584" y="381"/>
                  </a:cubicBezTo>
                  <a:cubicBezTo>
                    <a:pt x="2524" y="350"/>
                    <a:pt x="2463" y="350"/>
                    <a:pt x="2402" y="350"/>
                  </a:cubicBezTo>
                  <a:cubicBezTo>
                    <a:pt x="2193" y="350"/>
                    <a:pt x="2007" y="507"/>
                    <a:pt x="1958" y="724"/>
                  </a:cubicBezTo>
                  <a:lnTo>
                    <a:pt x="1958" y="724"/>
                  </a:lnTo>
                  <a:cubicBezTo>
                    <a:pt x="1852" y="664"/>
                    <a:pt x="1738" y="635"/>
                    <a:pt x="1623" y="635"/>
                  </a:cubicBezTo>
                  <a:cubicBezTo>
                    <a:pt x="1493" y="635"/>
                    <a:pt x="1363" y="673"/>
                    <a:pt x="1247" y="745"/>
                  </a:cubicBezTo>
                  <a:cubicBezTo>
                    <a:pt x="1055" y="855"/>
                    <a:pt x="937" y="1065"/>
                    <a:pt x="938" y="1306"/>
                  </a:cubicBezTo>
                  <a:lnTo>
                    <a:pt x="938" y="1306"/>
                  </a:lnTo>
                  <a:cubicBezTo>
                    <a:pt x="915" y="1302"/>
                    <a:pt x="891" y="1300"/>
                    <a:pt x="867" y="1300"/>
                  </a:cubicBezTo>
                  <a:cubicBezTo>
                    <a:pt x="821" y="1300"/>
                    <a:pt x="776" y="1308"/>
                    <a:pt x="730" y="1323"/>
                  </a:cubicBezTo>
                  <a:cubicBezTo>
                    <a:pt x="669" y="1353"/>
                    <a:pt x="609" y="1414"/>
                    <a:pt x="548" y="1475"/>
                  </a:cubicBezTo>
                  <a:cubicBezTo>
                    <a:pt x="487" y="1566"/>
                    <a:pt x="396" y="1688"/>
                    <a:pt x="335" y="1809"/>
                  </a:cubicBezTo>
                  <a:cubicBezTo>
                    <a:pt x="214" y="1992"/>
                    <a:pt x="122" y="2174"/>
                    <a:pt x="62" y="2387"/>
                  </a:cubicBezTo>
                  <a:cubicBezTo>
                    <a:pt x="153" y="2204"/>
                    <a:pt x="244" y="1992"/>
                    <a:pt x="366" y="1840"/>
                  </a:cubicBezTo>
                  <a:cubicBezTo>
                    <a:pt x="426" y="1718"/>
                    <a:pt x="517" y="1627"/>
                    <a:pt x="578" y="1536"/>
                  </a:cubicBezTo>
                  <a:cubicBezTo>
                    <a:pt x="649" y="1465"/>
                    <a:pt x="756" y="1394"/>
                    <a:pt x="843" y="1394"/>
                  </a:cubicBezTo>
                  <a:cubicBezTo>
                    <a:pt x="868" y="1394"/>
                    <a:pt x="892" y="1400"/>
                    <a:pt x="913" y="1414"/>
                  </a:cubicBezTo>
                  <a:lnTo>
                    <a:pt x="1004" y="1444"/>
                  </a:lnTo>
                  <a:lnTo>
                    <a:pt x="1004" y="1353"/>
                  </a:lnTo>
                  <a:cubicBezTo>
                    <a:pt x="1003" y="1344"/>
                    <a:pt x="1001" y="1335"/>
                    <a:pt x="1001" y="1326"/>
                  </a:cubicBezTo>
                  <a:lnTo>
                    <a:pt x="1001" y="1326"/>
                  </a:lnTo>
                  <a:lnTo>
                    <a:pt x="1004" y="1323"/>
                  </a:lnTo>
                  <a:cubicBezTo>
                    <a:pt x="1003" y="1322"/>
                    <a:pt x="1002" y="1322"/>
                    <a:pt x="1000" y="1322"/>
                  </a:cubicBezTo>
                  <a:lnTo>
                    <a:pt x="1000" y="1322"/>
                  </a:lnTo>
                  <a:cubicBezTo>
                    <a:pt x="986" y="1120"/>
                    <a:pt x="1104" y="922"/>
                    <a:pt x="1277" y="806"/>
                  </a:cubicBezTo>
                  <a:cubicBezTo>
                    <a:pt x="1373" y="751"/>
                    <a:pt x="1481" y="721"/>
                    <a:pt x="1587" y="721"/>
                  </a:cubicBezTo>
                  <a:cubicBezTo>
                    <a:pt x="1718" y="721"/>
                    <a:pt x="1846" y="766"/>
                    <a:pt x="1946" y="867"/>
                  </a:cubicBezTo>
                  <a:lnTo>
                    <a:pt x="2037" y="928"/>
                  </a:lnTo>
                  <a:lnTo>
                    <a:pt x="2037" y="806"/>
                  </a:lnTo>
                  <a:cubicBezTo>
                    <a:pt x="2037" y="685"/>
                    <a:pt x="2098" y="593"/>
                    <a:pt x="2189" y="502"/>
                  </a:cubicBezTo>
                  <a:cubicBezTo>
                    <a:pt x="2264" y="465"/>
                    <a:pt x="2340" y="439"/>
                    <a:pt x="2415" y="439"/>
                  </a:cubicBezTo>
                  <a:cubicBezTo>
                    <a:pt x="2461" y="439"/>
                    <a:pt x="2508" y="449"/>
                    <a:pt x="2554" y="472"/>
                  </a:cubicBezTo>
                  <a:cubicBezTo>
                    <a:pt x="2615" y="502"/>
                    <a:pt x="2645" y="533"/>
                    <a:pt x="2706" y="593"/>
                  </a:cubicBezTo>
                  <a:lnTo>
                    <a:pt x="2797" y="745"/>
                  </a:lnTo>
                  <a:lnTo>
                    <a:pt x="2797" y="563"/>
                  </a:lnTo>
                  <a:cubicBezTo>
                    <a:pt x="2797" y="441"/>
                    <a:pt x="2919" y="320"/>
                    <a:pt x="3040" y="320"/>
                  </a:cubicBezTo>
                  <a:cubicBezTo>
                    <a:pt x="3192" y="320"/>
                    <a:pt x="3314" y="381"/>
                    <a:pt x="3435" y="441"/>
                  </a:cubicBezTo>
                  <a:lnTo>
                    <a:pt x="3466" y="441"/>
                  </a:lnTo>
                  <a:lnTo>
                    <a:pt x="3496" y="381"/>
                  </a:lnTo>
                  <a:cubicBezTo>
                    <a:pt x="3587" y="259"/>
                    <a:pt x="3709" y="168"/>
                    <a:pt x="3891" y="107"/>
                  </a:cubicBezTo>
                  <a:cubicBezTo>
                    <a:pt x="3952" y="92"/>
                    <a:pt x="4028" y="84"/>
                    <a:pt x="4108" y="84"/>
                  </a:cubicBezTo>
                  <a:cubicBezTo>
                    <a:pt x="4188" y="84"/>
                    <a:pt x="4271" y="92"/>
                    <a:pt x="4347" y="107"/>
                  </a:cubicBezTo>
                  <a:cubicBezTo>
                    <a:pt x="4606" y="193"/>
                    <a:pt x="4838" y="307"/>
                    <a:pt x="5068" y="447"/>
                  </a:cubicBezTo>
                  <a:lnTo>
                    <a:pt x="5068" y="447"/>
                  </a:lnTo>
                  <a:cubicBezTo>
                    <a:pt x="5070" y="455"/>
                    <a:pt x="5073" y="464"/>
                    <a:pt x="5077" y="472"/>
                  </a:cubicBezTo>
                  <a:lnTo>
                    <a:pt x="5088" y="460"/>
                  </a:lnTo>
                  <a:lnTo>
                    <a:pt x="5088" y="460"/>
                  </a:lnTo>
                  <a:cubicBezTo>
                    <a:pt x="5095" y="464"/>
                    <a:pt x="5101" y="468"/>
                    <a:pt x="5107" y="472"/>
                  </a:cubicBezTo>
                  <a:lnTo>
                    <a:pt x="5198" y="563"/>
                  </a:lnTo>
                  <a:lnTo>
                    <a:pt x="5168" y="441"/>
                  </a:lnTo>
                  <a:cubicBezTo>
                    <a:pt x="5107" y="350"/>
                    <a:pt x="5198" y="289"/>
                    <a:pt x="5259" y="259"/>
                  </a:cubicBezTo>
                  <a:cubicBezTo>
                    <a:pt x="5320" y="229"/>
                    <a:pt x="5411" y="198"/>
                    <a:pt x="5502" y="198"/>
                  </a:cubicBezTo>
                  <a:cubicBezTo>
                    <a:pt x="5624" y="229"/>
                    <a:pt x="5776" y="259"/>
                    <a:pt x="5898" y="320"/>
                  </a:cubicBezTo>
                  <a:cubicBezTo>
                    <a:pt x="6019" y="350"/>
                    <a:pt x="6110" y="411"/>
                    <a:pt x="6232" y="472"/>
                  </a:cubicBezTo>
                  <a:lnTo>
                    <a:pt x="6141" y="411"/>
                  </a:lnTo>
                  <a:cubicBezTo>
                    <a:pt x="6080" y="350"/>
                    <a:pt x="5989" y="320"/>
                    <a:pt x="5928" y="259"/>
                  </a:cubicBezTo>
                  <a:cubicBezTo>
                    <a:pt x="5776" y="198"/>
                    <a:pt x="5654" y="168"/>
                    <a:pt x="5502" y="137"/>
                  </a:cubicBezTo>
                  <a:cubicBezTo>
                    <a:pt x="5411" y="137"/>
                    <a:pt x="5320" y="137"/>
                    <a:pt x="5229" y="198"/>
                  </a:cubicBezTo>
                  <a:cubicBezTo>
                    <a:pt x="5168" y="198"/>
                    <a:pt x="5138" y="229"/>
                    <a:pt x="5107" y="289"/>
                  </a:cubicBezTo>
                  <a:cubicBezTo>
                    <a:pt x="5094" y="316"/>
                    <a:pt x="5080" y="343"/>
                    <a:pt x="5072" y="370"/>
                  </a:cubicBezTo>
                  <a:lnTo>
                    <a:pt x="5072" y="370"/>
                  </a:lnTo>
                  <a:cubicBezTo>
                    <a:pt x="4850" y="232"/>
                    <a:pt x="4624" y="102"/>
                    <a:pt x="4347" y="46"/>
                  </a:cubicBezTo>
                  <a:cubicBezTo>
                    <a:pt x="4271" y="16"/>
                    <a:pt x="4188" y="1"/>
                    <a:pt x="4104" y="1"/>
                  </a:cubicBezTo>
                  <a:close/>
                  <a:moveTo>
                    <a:pt x="62" y="2387"/>
                  </a:moveTo>
                  <a:lnTo>
                    <a:pt x="62" y="2387"/>
                  </a:lnTo>
                  <a:cubicBezTo>
                    <a:pt x="1" y="2508"/>
                    <a:pt x="1" y="2660"/>
                    <a:pt x="1" y="2782"/>
                  </a:cubicBezTo>
                  <a:lnTo>
                    <a:pt x="1" y="2934"/>
                  </a:lnTo>
                  <a:cubicBezTo>
                    <a:pt x="1" y="2751"/>
                    <a:pt x="1" y="2569"/>
                    <a:pt x="62" y="2387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5" name="Google Shape;2583;p49"/>
            <p:cNvSpPr/>
            <p:nvPr/>
          </p:nvSpPr>
          <p:spPr>
            <a:xfrm>
              <a:off x="1669000" y="2717350"/>
              <a:ext cx="133750" cy="96825"/>
            </a:xfrm>
            <a:custGeom>
              <a:avLst/>
              <a:gdLst/>
              <a:ahLst/>
              <a:cxnLst/>
              <a:rect l="l" t="t" r="r" b="b"/>
              <a:pathLst>
                <a:path w="5350" h="3873" extrusionOk="0">
                  <a:moveTo>
                    <a:pt x="4324" y="1"/>
                  </a:moveTo>
                  <a:cubicBezTo>
                    <a:pt x="4262" y="1"/>
                    <a:pt x="4199" y="5"/>
                    <a:pt x="4134" y="13"/>
                  </a:cubicBezTo>
                  <a:cubicBezTo>
                    <a:pt x="3982" y="13"/>
                    <a:pt x="3860" y="74"/>
                    <a:pt x="3769" y="195"/>
                  </a:cubicBezTo>
                  <a:cubicBezTo>
                    <a:pt x="3672" y="292"/>
                    <a:pt x="3633" y="428"/>
                    <a:pt x="3668" y="556"/>
                  </a:cubicBezTo>
                  <a:lnTo>
                    <a:pt x="3668" y="556"/>
                  </a:lnTo>
                  <a:cubicBezTo>
                    <a:pt x="3602" y="538"/>
                    <a:pt x="3534" y="527"/>
                    <a:pt x="3467" y="527"/>
                  </a:cubicBezTo>
                  <a:cubicBezTo>
                    <a:pt x="3403" y="527"/>
                    <a:pt x="3341" y="537"/>
                    <a:pt x="3283" y="560"/>
                  </a:cubicBezTo>
                  <a:cubicBezTo>
                    <a:pt x="3192" y="621"/>
                    <a:pt x="3131" y="681"/>
                    <a:pt x="3070" y="742"/>
                  </a:cubicBezTo>
                  <a:cubicBezTo>
                    <a:pt x="3040" y="803"/>
                    <a:pt x="2979" y="864"/>
                    <a:pt x="2918" y="925"/>
                  </a:cubicBezTo>
                  <a:cubicBezTo>
                    <a:pt x="2797" y="1046"/>
                    <a:pt x="2645" y="1077"/>
                    <a:pt x="2493" y="1077"/>
                  </a:cubicBezTo>
                  <a:cubicBezTo>
                    <a:pt x="2401" y="1061"/>
                    <a:pt x="2310" y="1054"/>
                    <a:pt x="2219" y="1054"/>
                  </a:cubicBezTo>
                  <a:cubicBezTo>
                    <a:pt x="2128" y="1054"/>
                    <a:pt x="2037" y="1061"/>
                    <a:pt x="1945" y="1077"/>
                  </a:cubicBezTo>
                  <a:cubicBezTo>
                    <a:pt x="1854" y="1077"/>
                    <a:pt x="1763" y="1137"/>
                    <a:pt x="1702" y="1198"/>
                  </a:cubicBezTo>
                  <a:cubicBezTo>
                    <a:pt x="1641" y="1259"/>
                    <a:pt x="1581" y="1350"/>
                    <a:pt x="1550" y="1411"/>
                  </a:cubicBezTo>
                  <a:cubicBezTo>
                    <a:pt x="1550" y="1472"/>
                    <a:pt x="1490" y="1532"/>
                    <a:pt x="1429" y="1563"/>
                  </a:cubicBezTo>
                  <a:lnTo>
                    <a:pt x="1186" y="1563"/>
                  </a:lnTo>
                  <a:cubicBezTo>
                    <a:pt x="1003" y="1563"/>
                    <a:pt x="851" y="1624"/>
                    <a:pt x="760" y="1745"/>
                  </a:cubicBezTo>
                  <a:cubicBezTo>
                    <a:pt x="662" y="1868"/>
                    <a:pt x="643" y="2010"/>
                    <a:pt x="703" y="2124"/>
                  </a:cubicBezTo>
                  <a:lnTo>
                    <a:pt x="703" y="2124"/>
                  </a:lnTo>
                  <a:cubicBezTo>
                    <a:pt x="688" y="2122"/>
                    <a:pt x="673" y="2122"/>
                    <a:pt x="658" y="2122"/>
                  </a:cubicBezTo>
                  <a:cubicBezTo>
                    <a:pt x="494" y="2122"/>
                    <a:pt x="346" y="2209"/>
                    <a:pt x="274" y="2353"/>
                  </a:cubicBezTo>
                  <a:cubicBezTo>
                    <a:pt x="190" y="2520"/>
                    <a:pt x="183" y="2686"/>
                    <a:pt x="252" y="2830"/>
                  </a:cubicBezTo>
                  <a:lnTo>
                    <a:pt x="252" y="2830"/>
                  </a:lnTo>
                  <a:cubicBezTo>
                    <a:pt x="179" y="2864"/>
                    <a:pt x="110" y="2918"/>
                    <a:pt x="61" y="2991"/>
                  </a:cubicBezTo>
                  <a:cubicBezTo>
                    <a:pt x="31" y="3052"/>
                    <a:pt x="0" y="3143"/>
                    <a:pt x="0" y="3235"/>
                  </a:cubicBezTo>
                  <a:cubicBezTo>
                    <a:pt x="0" y="3356"/>
                    <a:pt x="31" y="3508"/>
                    <a:pt x="91" y="3599"/>
                  </a:cubicBezTo>
                  <a:cubicBezTo>
                    <a:pt x="122" y="3691"/>
                    <a:pt x="152" y="3751"/>
                    <a:pt x="213" y="3812"/>
                  </a:cubicBezTo>
                  <a:cubicBezTo>
                    <a:pt x="213" y="3843"/>
                    <a:pt x="243" y="3873"/>
                    <a:pt x="243" y="3873"/>
                  </a:cubicBezTo>
                  <a:cubicBezTo>
                    <a:pt x="213" y="3782"/>
                    <a:pt x="152" y="3691"/>
                    <a:pt x="122" y="3599"/>
                  </a:cubicBezTo>
                  <a:cubicBezTo>
                    <a:pt x="61" y="3508"/>
                    <a:pt x="31" y="3387"/>
                    <a:pt x="61" y="3265"/>
                  </a:cubicBezTo>
                  <a:cubicBezTo>
                    <a:pt x="61" y="3083"/>
                    <a:pt x="152" y="2961"/>
                    <a:pt x="304" y="2900"/>
                  </a:cubicBezTo>
                  <a:lnTo>
                    <a:pt x="365" y="2900"/>
                  </a:lnTo>
                  <a:lnTo>
                    <a:pt x="334" y="2870"/>
                  </a:lnTo>
                  <a:cubicBezTo>
                    <a:pt x="323" y="2850"/>
                    <a:pt x="312" y="2830"/>
                    <a:pt x="303" y="2810"/>
                  </a:cubicBezTo>
                  <a:lnTo>
                    <a:pt x="303" y="2810"/>
                  </a:lnTo>
                  <a:lnTo>
                    <a:pt x="304" y="2809"/>
                  </a:lnTo>
                  <a:lnTo>
                    <a:pt x="304" y="2809"/>
                  </a:lnTo>
                  <a:cubicBezTo>
                    <a:pt x="304" y="2809"/>
                    <a:pt x="303" y="2809"/>
                    <a:pt x="303" y="2809"/>
                  </a:cubicBezTo>
                  <a:lnTo>
                    <a:pt x="303" y="2809"/>
                  </a:lnTo>
                  <a:cubicBezTo>
                    <a:pt x="245" y="2678"/>
                    <a:pt x="255" y="2550"/>
                    <a:pt x="334" y="2444"/>
                  </a:cubicBezTo>
                  <a:cubicBezTo>
                    <a:pt x="406" y="2325"/>
                    <a:pt x="534" y="2243"/>
                    <a:pt x="660" y="2243"/>
                  </a:cubicBezTo>
                  <a:cubicBezTo>
                    <a:pt x="694" y="2243"/>
                    <a:pt x="728" y="2249"/>
                    <a:pt x="760" y="2262"/>
                  </a:cubicBezTo>
                  <a:lnTo>
                    <a:pt x="912" y="2292"/>
                  </a:lnTo>
                  <a:lnTo>
                    <a:pt x="912" y="2292"/>
                  </a:lnTo>
                  <a:lnTo>
                    <a:pt x="821" y="2171"/>
                  </a:lnTo>
                  <a:cubicBezTo>
                    <a:pt x="760" y="2080"/>
                    <a:pt x="760" y="1928"/>
                    <a:pt x="821" y="1836"/>
                  </a:cubicBezTo>
                  <a:cubicBezTo>
                    <a:pt x="896" y="1736"/>
                    <a:pt x="1014" y="1677"/>
                    <a:pt x="1138" y="1677"/>
                  </a:cubicBezTo>
                  <a:cubicBezTo>
                    <a:pt x="1164" y="1677"/>
                    <a:pt x="1190" y="1679"/>
                    <a:pt x="1216" y="1684"/>
                  </a:cubicBezTo>
                  <a:lnTo>
                    <a:pt x="1459" y="1684"/>
                  </a:lnTo>
                  <a:cubicBezTo>
                    <a:pt x="1550" y="1654"/>
                    <a:pt x="1611" y="1593"/>
                    <a:pt x="1672" y="1502"/>
                  </a:cubicBezTo>
                  <a:cubicBezTo>
                    <a:pt x="1702" y="1411"/>
                    <a:pt x="1733" y="1350"/>
                    <a:pt x="1793" y="1289"/>
                  </a:cubicBezTo>
                  <a:cubicBezTo>
                    <a:pt x="1824" y="1229"/>
                    <a:pt x="1885" y="1198"/>
                    <a:pt x="1976" y="1198"/>
                  </a:cubicBezTo>
                  <a:cubicBezTo>
                    <a:pt x="2067" y="1183"/>
                    <a:pt x="2151" y="1175"/>
                    <a:pt x="2234" y="1175"/>
                  </a:cubicBezTo>
                  <a:cubicBezTo>
                    <a:pt x="2318" y="1175"/>
                    <a:pt x="2401" y="1183"/>
                    <a:pt x="2493" y="1198"/>
                  </a:cubicBezTo>
                  <a:cubicBezTo>
                    <a:pt x="2584" y="1198"/>
                    <a:pt x="2675" y="1198"/>
                    <a:pt x="2766" y="1168"/>
                  </a:cubicBezTo>
                  <a:cubicBezTo>
                    <a:pt x="2857" y="1137"/>
                    <a:pt x="2948" y="1107"/>
                    <a:pt x="3009" y="1016"/>
                  </a:cubicBezTo>
                  <a:cubicBezTo>
                    <a:pt x="3070" y="955"/>
                    <a:pt x="3131" y="894"/>
                    <a:pt x="3161" y="803"/>
                  </a:cubicBezTo>
                  <a:cubicBezTo>
                    <a:pt x="3222" y="773"/>
                    <a:pt x="3252" y="712"/>
                    <a:pt x="3344" y="681"/>
                  </a:cubicBezTo>
                  <a:cubicBezTo>
                    <a:pt x="3404" y="651"/>
                    <a:pt x="3465" y="636"/>
                    <a:pt x="3526" y="636"/>
                  </a:cubicBezTo>
                  <a:cubicBezTo>
                    <a:pt x="3587" y="636"/>
                    <a:pt x="3648" y="651"/>
                    <a:pt x="3708" y="681"/>
                  </a:cubicBezTo>
                  <a:lnTo>
                    <a:pt x="3891" y="773"/>
                  </a:lnTo>
                  <a:lnTo>
                    <a:pt x="3769" y="621"/>
                  </a:lnTo>
                  <a:cubicBezTo>
                    <a:pt x="3766" y="614"/>
                    <a:pt x="3763" y="607"/>
                    <a:pt x="3760" y="600"/>
                  </a:cubicBezTo>
                  <a:lnTo>
                    <a:pt x="3760" y="600"/>
                  </a:lnTo>
                  <a:lnTo>
                    <a:pt x="3769" y="590"/>
                  </a:lnTo>
                  <a:cubicBezTo>
                    <a:pt x="3764" y="588"/>
                    <a:pt x="3758" y="586"/>
                    <a:pt x="3753" y="584"/>
                  </a:cubicBezTo>
                  <a:lnTo>
                    <a:pt x="3753" y="584"/>
                  </a:lnTo>
                  <a:cubicBezTo>
                    <a:pt x="3710" y="470"/>
                    <a:pt x="3720" y="338"/>
                    <a:pt x="3830" y="256"/>
                  </a:cubicBezTo>
                  <a:cubicBezTo>
                    <a:pt x="3891" y="134"/>
                    <a:pt x="4012" y="74"/>
                    <a:pt x="4164" y="74"/>
                  </a:cubicBezTo>
                  <a:cubicBezTo>
                    <a:pt x="4221" y="65"/>
                    <a:pt x="4278" y="62"/>
                    <a:pt x="4335" y="62"/>
                  </a:cubicBezTo>
                  <a:cubicBezTo>
                    <a:pt x="4491" y="62"/>
                    <a:pt x="4647" y="90"/>
                    <a:pt x="4803" y="134"/>
                  </a:cubicBezTo>
                  <a:cubicBezTo>
                    <a:pt x="4985" y="195"/>
                    <a:pt x="5167" y="256"/>
                    <a:pt x="5350" y="317"/>
                  </a:cubicBezTo>
                  <a:cubicBezTo>
                    <a:pt x="5319" y="286"/>
                    <a:pt x="5259" y="256"/>
                    <a:pt x="5228" y="256"/>
                  </a:cubicBezTo>
                  <a:cubicBezTo>
                    <a:pt x="5107" y="165"/>
                    <a:pt x="4955" y="134"/>
                    <a:pt x="4833" y="74"/>
                  </a:cubicBezTo>
                  <a:cubicBezTo>
                    <a:pt x="4655" y="29"/>
                    <a:pt x="4493" y="1"/>
                    <a:pt x="4324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6" name="Google Shape;2584;p49"/>
            <p:cNvSpPr/>
            <p:nvPr/>
          </p:nvSpPr>
          <p:spPr>
            <a:xfrm>
              <a:off x="1664425" y="2852350"/>
              <a:ext cx="57025" cy="119125"/>
            </a:xfrm>
            <a:custGeom>
              <a:avLst/>
              <a:gdLst/>
              <a:ahLst/>
              <a:cxnLst/>
              <a:rect l="l" t="t" r="r" b="b"/>
              <a:pathLst>
                <a:path w="2281" h="4765" extrusionOk="0">
                  <a:moveTo>
                    <a:pt x="2128" y="0"/>
                  </a:moveTo>
                  <a:cubicBezTo>
                    <a:pt x="2098" y="0"/>
                    <a:pt x="2068" y="8"/>
                    <a:pt x="2037" y="23"/>
                  </a:cubicBezTo>
                  <a:cubicBezTo>
                    <a:pt x="1794" y="84"/>
                    <a:pt x="1581" y="175"/>
                    <a:pt x="1399" y="327"/>
                  </a:cubicBezTo>
                  <a:lnTo>
                    <a:pt x="1004" y="601"/>
                  </a:lnTo>
                  <a:cubicBezTo>
                    <a:pt x="852" y="692"/>
                    <a:pt x="730" y="844"/>
                    <a:pt x="639" y="996"/>
                  </a:cubicBezTo>
                  <a:cubicBezTo>
                    <a:pt x="609" y="1087"/>
                    <a:pt x="578" y="1209"/>
                    <a:pt x="578" y="1300"/>
                  </a:cubicBezTo>
                  <a:cubicBezTo>
                    <a:pt x="578" y="1421"/>
                    <a:pt x="517" y="1452"/>
                    <a:pt x="426" y="1482"/>
                  </a:cubicBezTo>
                  <a:cubicBezTo>
                    <a:pt x="305" y="1543"/>
                    <a:pt x="214" y="1604"/>
                    <a:pt x="153" y="1695"/>
                  </a:cubicBezTo>
                  <a:cubicBezTo>
                    <a:pt x="92" y="1816"/>
                    <a:pt x="62" y="1938"/>
                    <a:pt x="62" y="2060"/>
                  </a:cubicBezTo>
                  <a:cubicBezTo>
                    <a:pt x="35" y="2244"/>
                    <a:pt x="100" y="2406"/>
                    <a:pt x="237" y="2525"/>
                  </a:cubicBezTo>
                  <a:lnTo>
                    <a:pt x="237" y="2525"/>
                  </a:lnTo>
                  <a:cubicBezTo>
                    <a:pt x="150" y="2583"/>
                    <a:pt x="86" y="2661"/>
                    <a:pt x="62" y="2759"/>
                  </a:cubicBezTo>
                  <a:cubicBezTo>
                    <a:pt x="31" y="2850"/>
                    <a:pt x="1" y="2972"/>
                    <a:pt x="31" y="3093"/>
                  </a:cubicBezTo>
                  <a:cubicBezTo>
                    <a:pt x="90" y="3269"/>
                    <a:pt x="176" y="3416"/>
                    <a:pt x="291" y="3563"/>
                  </a:cubicBezTo>
                  <a:lnTo>
                    <a:pt x="291" y="3563"/>
                  </a:lnTo>
                  <a:cubicBezTo>
                    <a:pt x="149" y="3714"/>
                    <a:pt x="92" y="3920"/>
                    <a:pt x="92" y="4127"/>
                  </a:cubicBezTo>
                  <a:cubicBezTo>
                    <a:pt x="122" y="4279"/>
                    <a:pt x="153" y="4430"/>
                    <a:pt x="274" y="4552"/>
                  </a:cubicBezTo>
                  <a:cubicBezTo>
                    <a:pt x="335" y="4643"/>
                    <a:pt x="426" y="4704"/>
                    <a:pt x="517" y="4734"/>
                  </a:cubicBezTo>
                  <a:cubicBezTo>
                    <a:pt x="548" y="4765"/>
                    <a:pt x="578" y="4765"/>
                    <a:pt x="609" y="4765"/>
                  </a:cubicBezTo>
                  <a:cubicBezTo>
                    <a:pt x="487" y="4704"/>
                    <a:pt x="365" y="4643"/>
                    <a:pt x="274" y="4522"/>
                  </a:cubicBezTo>
                  <a:cubicBezTo>
                    <a:pt x="214" y="4400"/>
                    <a:pt x="153" y="4279"/>
                    <a:pt x="153" y="4127"/>
                  </a:cubicBezTo>
                  <a:cubicBezTo>
                    <a:pt x="153" y="3914"/>
                    <a:pt x="214" y="3731"/>
                    <a:pt x="335" y="3610"/>
                  </a:cubicBezTo>
                  <a:lnTo>
                    <a:pt x="365" y="3579"/>
                  </a:lnTo>
                  <a:lnTo>
                    <a:pt x="365" y="3549"/>
                  </a:lnTo>
                  <a:cubicBezTo>
                    <a:pt x="274" y="3397"/>
                    <a:pt x="183" y="3245"/>
                    <a:pt x="122" y="3063"/>
                  </a:cubicBezTo>
                  <a:cubicBezTo>
                    <a:pt x="62" y="2880"/>
                    <a:pt x="153" y="2668"/>
                    <a:pt x="335" y="2576"/>
                  </a:cubicBezTo>
                  <a:lnTo>
                    <a:pt x="426" y="2546"/>
                  </a:lnTo>
                  <a:lnTo>
                    <a:pt x="335" y="2516"/>
                  </a:lnTo>
                  <a:cubicBezTo>
                    <a:pt x="274" y="2455"/>
                    <a:pt x="214" y="2364"/>
                    <a:pt x="183" y="2303"/>
                  </a:cubicBezTo>
                  <a:cubicBezTo>
                    <a:pt x="62" y="2029"/>
                    <a:pt x="183" y="1725"/>
                    <a:pt x="457" y="1604"/>
                  </a:cubicBezTo>
                  <a:cubicBezTo>
                    <a:pt x="517" y="1573"/>
                    <a:pt x="548" y="1543"/>
                    <a:pt x="609" y="1482"/>
                  </a:cubicBezTo>
                  <a:cubicBezTo>
                    <a:pt x="639" y="1452"/>
                    <a:pt x="639" y="1391"/>
                    <a:pt x="639" y="1330"/>
                  </a:cubicBezTo>
                  <a:cubicBezTo>
                    <a:pt x="639" y="1239"/>
                    <a:pt x="669" y="1117"/>
                    <a:pt x="700" y="1057"/>
                  </a:cubicBezTo>
                  <a:cubicBezTo>
                    <a:pt x="791" y="874"/>
                    <a:pt x="913" y="753"/>
                    <a:pt x="1065" y="661"/>
                  </a:cubicBezTo>
                  <a:lnTo>
                    <a:pt x="1429" y="388"/>
                  </a:lnTo>
                  <a:cubicBezTo>
                    <a:pt x="1612" y="236"/>
                    <a:pt x="1824" y="114"/>
                    <a:pt x="2037" y="54"/>
                  </a:cubicBezTo>
                  <a:cubicBezTo>
                    <a:pt x="2128" y="23"/>
                    <a:pt x="2189" y="23"/>
                    <a:pt x="2280" y="23"/>
                  </a:cubicBezTo>
                  <a:lnTo>
                    <a:pt x="2220" y="23"/>
                  </a:lnTo>
                  <a:cubicBezTo>
                    <a:pt x="2189" y="8"/>
                    <a:pt x="2159" y="0"/>
                    <a:pt x="2128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7" name="Google Shape;2585;p49"/>
            <p:cNvSpPr/>
            <p:nvPr/>
          </p:nvSpPr>
          <p:spPr>
            <a:xfrm>
              <a:off x="1735100" y="2794400"/>
              <a:ext cx="80575" cy="110225"/>
            </a:xfrm>
            <a:custGeom>
              <a:avLst/>
              <a:gdLst/>
              <a:ahLst/>
              <a:cxnLst/>
              <a:rect l="l" t="t" r="r" b="b"/>
              <a:pathLst>
                <a:path w="3223" h="4409" extrusionOk="0">
                  <a:moveTo>
                    <a:pt x="3222" y="1"/>
                  </a:moveTo>
                  <a:cubicBezTo>
                    <a:pt x="3162" y="31"/>
                    <a:pt x="3131" y="31"/>
                    <a:pt x="3101" y="61"/>
                  </a:cubicBezTo>
                  <a:cubicBezTo>
                    <a:pt x="2979" y="92"/>
                    <a:pt x="2858" y="153"/>
                    <a:pt x="2767" y="244"/>
                  </a:cubicBezTo>
                  <a:cubicBezTo>
                    <a:pt x="2584" y="365"/>
                    <a:pt x="2463" y="517"/>
                    <a:pt x="2371" y="700"/>
                  </a:cubicBezTo>
                  <a:cubicBezTo>
                    <a:pt x="2270" y="877"/>
                    <a:pt x="2211" y="1095"/>
                    <a:pt x="2194" y="1321"/>
                  </a:cubicBezTo>
                  <a:lnTo>
                    <a:pt x="2194" y="1321"/>
                  </a:lnTo>
                  <a:cubicBezTo>
                    <a:pt x="2157" y="1292"/>
                    <a:pt x="2112" y="1277"/>
                    <a:pt x="2067" y="1277"/>
                  </a:cubicBezTo>
                  <a:cubicBezTo>
                    <a:pt x="1946" y="1277"/>
                    <a:pt x="1855" y="1308"/>
                    <a:pt x="1794" y="1368"/>
                  </a:cubicBezTo>
                  <a:cubicBezTo>
                    <a:pt x="1662" y="1500"/>
                    <a:pt x="1622" y="1678"/>
                    <a:pt x="1653" y="1862"/>
                  </a:cubicBezTo>
                  <a:lnTo>
                    <a:pt x="1653" y="1862"/>
                  </a:lnTo>
                  <a:cubicBezTo>
                    <a:pt x="1613" y="1853"/>
                    <a:pt x="1573" y="1849"/>
                    <a:pt x="1533" y="1849"/>
                  </a:cubicBezTo>
                  <a:cubicBezTo>
                    <a:pt x="1350" y="1849"/>
                    <a:pt x="1167" y="1934"/>
                    <a:pt x="1034" y="2068"/>
                  </a:cubicBezTo>
                  <a:cubicBezTo>
                    <a:pt x="943" y="2189"/>
                    <a:pt x="882" y="2341"/>
                    <a:pt x="882" y="2524"/>
                  </a:cubicBezTo>
                  <a:cubicBezTo>
                    <a:pt x="882" y="2584"/>
                    <a:pt x="852" y="2645"/>
                    <a:pt x="821" y="2645"/>
                  </a:cubicBezTo>
                  <a:cubicBezTo>
                    <a:pt x="760" y="2645"/>
                    <a:pt x="700" y="2645"/>
                    <a:pt x="639" y="2615"/>
                  </a:cubicBezTo>
                  <a:cubicBezTo>
                    <a:pt x="623" y="2607"/>
                    <a:pt x="604" y="2603"/>
                    <a:pt x="584" y="2603"/>
                  </a:cubicBezTo>
                  <a:cubicBezTo>
                    <a:pt x="529" y="2603"/>
                    <a:pt x="462" y="2631"/>
                    <a:pt x="396" y="2675"/>
                  </a:cubicBezTo>
                  <a:cubicBezTo>
                    <a:pt x="335" y="2706"/>
                    <a:pt x="304" y="2767"/>
                    <a:pt x="274" y="2858"/>
                  </a:cubicBezTo>
                  <a:cubicBezTo>
                    <a:pt x="274" y="2945"/>
                    <a:pt x="290" y="3048"/>
                    <a:pt x="321" y="3132"/>
                  </a:cubicBezTo>
                  <a:lnTo>
                    <a:pt x="321" y="3132"/>
                  </a:lnTo>
                  <a:cubicBezTo>
                    <a:pt x="309" y="3130"/>
                    <a:pt x="298" y="3129"/>
                    <a:pt x="286" y="3129"/>
                  </a:cubicBezTo>
                  <a:cubicBezTo>
                    <a:pt x="253" y="3129"/>
                    <a:pt x="218" y="3139"/>
                    <a:pt x="183" y="3162"/>
                  </a:cubicBezTo>
                  <a:cubicBezTo>
                    <a:pt x="122" y="3192"/>
                    <a:pt x="61" y="3253"/>
                    <a:pt x="31" y="3314"/>
                  </a:cubicBezTo>
                  <a:cubicBezTo>
                    <a:pt x="1" y="3466"/>
                    <a:pt x="31" y="3587"/>
                    <a:pt x="92" y="3709"/>
                  </a:cubicBezTo>
                  <a:cubicBezTo>
                    <a:pt x="183" y="3891"/>
                    <a:pt x="335" y="4043"/>
                    <a:pt x="517" y="4195"/>
                  </a:cubicBezTo>
                  <a:cubicBezTo>
                    <a:pt x="608" y="4256"/>
                    <a:pt x="730" y="4317"/>
                    <a:pt x="882" y="4378"/>
                  </a:cubicBezTo>
                  <a:cubicBezTo>
                    <a:pt x="912" y="4378"/>
                    <a:pt x="973" y="4408"/>
                    <a:pt x="1004" y="4408"/>
                  </a:cubicBezTo>
                  <a:cubicBezTo>
                    <a:pt x="852" y="4347"/>
                    <a:pt x="669" y="4256"/>
                    <a:pt x="548" y="4165"/>
                  </a:cubicBezTo>
                  <a:cubicBezTo>
                    <a:pt x="365" y="4043"/>
                    <a:pt x="244" y="3861"/>
                    <a:pt x="153" y="3679"/>
                  </a:cubicBezTo>
                  <a:cubicBezTo>
                    <a:pt x="92" y="3587"/>
                    <a:pt x="61" y="3466"/>
                    <a:pt x="92" y="3344"/>
                  </a:cubicBezTo>
                  <a:cubicBezTo>
                    <a:pt x="113" y="3280"/>
                    <a:pt x="211" y="3215"/>
                    <a:pt x="287" y="3215"/>
                  </a:cubicBezTo>
                  <a:cubicBezTo>
                    <a:pt x="319" y="3215"/>
                    <a:pt x="347" y="3226"/>
                    <a:pt x="365" y="3253"/>
                  </a:cubicBezTo>
                  <a:lnTo>
                    <a:pt x="548" y="3466"/>
                  </a:lnTo>
                  <a:lnTo>
                    <a:pt x="548" y="3466"/>
                  </a:lnTo>
                  <a:lnTo>
                    <a:pt x="426" y="3192"/>
                  </a:lnTo>
                  <a:cubicBezTo>
                    <a:pt x="396" y="3101"/>
                    <a:pt x="365" y="2979"/>
                    <a:pt x="365" y="2858"/>
                  </a:cubicBezTo>
                  <a:cubicBezTo>
                    <a:pt x="396" y="2797"/>
                    <a:pt x="426" y="2767"/>
                    <a:pt x="456" y="2736"/>
                  </a:cubicBezTo>
                  <a:cubicBezTo>
                    <a:pt x="487" y="2721"/>
                    <a:pt x="517" y="2713"/>
                    <a:pt x="544" y="2713"/>
                  </a:cubicBezTo>
                  <a:cubicBezTo>
                    <a:pt x="570" y="2713"/>
                    <a:pt x="593" y="2721"/>
                    <a:pt x="608" y="2736"/>
                  </a:cubicBezTo>
                  <a:cubicBezTo>
                    <a:pt x="654" y="2751"/>
                    <a:pt x="700" y="2759"/>
                    <a:pt x="741" y="2759"/>
                  </a:cubicBezTo>
                  <a:cubicBezTo>
                    <a:pt x="783" y="2759"/>
                    <a:pt x="821" y="2751"/>
                    <a:pt x="852" y="2736"/>
                  </a:cubicBezTo>
                  <a:cubicBezTo>
                    <a:pt x="912" y="2736"/>
                    <a:pt x="943" y="2675"/>
                    <a:pt x="943" y="2645"/>
                  </a:cubicBezTo>
                  <a:cubicBezTo>
                    <a:pt x="973" y="2584"/>
                    <a:pt x="973" y="2554"/>
                    <a:pt x="943" y="2524"/>
                  </a:cubicBezTo>
                  <a:cubicBezTo>
                    <a:pt x="943" y="2372"/>
                    <a:pt x="1004" y="2220"/>
                    <a:pt x="1095" y="2128"/>
                  </a:cubicBezTo>
                  <a:cubicBezTo>
                    <a:pt x="1214" y="2009"/>
                    <a:pt x="1390" y="1927"/>
                    <a:pt x="1563" y="1927"/>
                  </a:cubicBezTo>
                  <a:cubicBezTo>
                    <a:pt x="1599" y="1927"/>
                    <a:pt x="1635" y="1930"/>
                    <a:pt x="1670" y="1938"/>
                  </a:cubicBezTo>
                  <a:lnTo>
                    <a:pt x="1670" y="1938"/>
                  </a:lnTo>
                  <a:cubicBezTo>
                    <a:pt x="1671" y="1941"/>
                    <a:pt x="1672" y="1943"/>
                    <a:pt x="1672" y="1946"/>
                  </a:cubicBezTo>
                  <a:lnTo>
                    <a:pt x="1679" y="1940"/>
                  </a:lnTo>
                  <a:lnTo>
                    <a:pt x="1679" y="1940"/>
                  </a:lnTo>
                  <a:cubicBezTo>
                    <a:pt x="1687" y="1942"/>
                    <a:pt x="1695" y="1944"/>
                    <a:pt x="1703" y="1946"/>
                  </a:cubicBezTo>
                  <a:lnTo>
                    <a:pt x="1794" y="1976"/>
                  </a:lnTo>
                  <a:lnTo>
                    <a:pt x="1794" y="1976"/>
                  </a:lnTo>
                  <a:lnTo>
                    <a:pt x="1763" y="1885"/>
                  </a:lnTo>
                  <a:cubicBezTo>
                    <a:pt x="1703" y="1733"/>
                    <a:pt x="1733" y="1551"/>
                    <a:pt x="1824" y="1429"/>
                  </a:cubicBezTo>
                  <a:cubicBezTo>
                    <a:pt x="1878" y="1376"/>
                    <a:pt x="1948" y="1352"/>
                    <a:pt x="2014" y="1352"/>
                  </a:cubicBezTo>
                  <a:cubicBezTo>
                    <a:pt x="2097" y="1352"/>
                    <a:pt x="2172" y="1391"/>
                    <a:pt x="2189" y="1460"/>
                  </a:cubicBezTo>
                  <a:lnTo>
                    <a:pt x="2311" y="1824"/>
                  </a:lnTo>
                  <a:lnTo>
                    <a:pt x="2280" y="1429"/>
                  </a:lnTo>
                  <a:cubicBezTo>
                    <a:pt x="2280" y="1186"/>
                    <a:pt x="2311" y="943"/>
                    <a:pt x="2432" y="730"/>
                  </a:cubicBezTo>
                  <a:cubicBezTo>
                    <a:pt x="2523" y="548"/>
                    <a:pt x="2645" y="396"/>
                    <a:pt x="2797" y="274"/>
                  </a:cubicBezTo>
                  <a:cubicBezTo>
                    <a:pt x="2919" y="183"/>
                    <a:pt x="3071" y="92"/>
                    <a:pt x="3222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8" name="Google Shape;2586;p49"/>
            <p:cNvSpPr/>
            <p:nvPr/>
          </p:nvSpPr>
          <p:spPr>
            <a:xfrm>
              <a:off x="1867325" y="2702950"/>
              <a:ext cx="22825" cy="42075"/>
            </a:xfrm>
            <a:custGeom>
              <a:avLst/>
              <a:gdLst/>
              <a:ahLst/>
              <a:cxnLst/>
              <a:rect l="l" t="t" r="r" b="b"/>
              <a:pathLst>
                <a:path w="913" h="1683" extrusionOk="0">
                  <a:moveTo>
                    <a:pt x="318" y="1"/>
                  </a:moveTo>
                  <a:cubicBezTo>
                    <a:pt x="280" y="1"/>
                    <a:pt x="186" y="45"/>
                    <a:pt x="92" y="163"/>
                  </a:cubicBezTo>
                  <a:cubicBezTo>
                    <a:pt x="31" y="254"/>
                    <a:pt x="0" y="376"/>
                    <a:pt x="31" y="498"/>
                  </a:cubicBezTo>
                  <a:cubicBezTo>
                    <a:pt x="58" y="634"/>
                    <a:pt x="135" y="746"/>
                    <a:pt x="238" y="812"/>
                  </a:cubicBezTo>
                  <a:lnTo>
                    <a:pt x="238" y="812"/>
                  </a:lnTo>
                  <a:cubicBezTo>
                    <a:pt x="223" y="832"/>
                    <a:pt x="213" y="857"/>
                    <a:pt x="213" y="893"/>
                  </a:cubicBezTo>
                  <a:cubicBezTo>
                    <a:pt x="183" y="1045"/>
                    <a:pt x="213" y="1197"/>
                    <a:pt x="304" y="1318"/>
                  </a:cubicBezTo>
                  <a:cubicBezTo>
                    <a:pt x="396" y="1440"/>
                    <a:pt x="487" y="1501"/>
                    <a:pt x="608" y="1561"/>
                  </a:cubicBezTo>
                  <a:cubicBezTo>
                    <a:pt x="699" y="1622"/>
                    <a:pt x="791" y="1683"/>
                    <a:pt x="912" y="1683"/>
                  </a:cubicBezTo>
                  <a:cubicBezTo>
                    <a:pt x="912" y="1683"/>
                    <a:pt x="791" y="1622"/>
                    <a:pt x="639" y="1531"/>
                  </a:cubicBezTo>
                  <a:cubicBezTo>
                    <a:pt x="548" y="1440"/>
                    <a:pt x="456" y="1379"/>
                    <a:pt x="396" y="1288"/>
                  </a:cubicBezTo>
                  <a:cubicBezTo>
                    <a:pt x="304" y="1166"/>
                    <a:pt x="304" y="1045"/>
                    <a:pt x="304" y="893"/>
                  </a:cubicBezTo>
                  <a:cubicBezTo>
                    <a:pt x="335" y="862"/>
                    <a:pt x="335" y="862"/>
                    <a:pt x="335" y="832"/>
                  </a:cubicBezTo>
                  <a:lnTo>
                    <a:pt x="365" y="771"/>
                  </a:lnTo>
                  <a:lnTo>
                    <a:pt x="335" y="741"/>
                  </a:lnTo>
                  <a:cubicBezTo>
                    <a:pt x="213" y="680"/>
                    <a:pt x="152" y="589"/>
                    <a:pt x="122" y="498"/>
                  </a:cubicBezTo>
                  <a:cubicBezTo>
                    <a:pt x="92" y="376"/>
                    <a:pt x="92" y="285"/>
                    <a:pt x="152" y="194"/>
                  </a:cubicBezTo>
                  <a:cubicBezTo>
                    <a:pt x="183" y="133"/>
                    <a:pt x="244" y="42"/>
                    <a:pt x="335" y="11"/>
                  </a:cubicBezTo>
                  <a:cubicBezTo>
                    <a:pt x="335" y="4"/>
                    <a:pt x="329" y="1"/>
                    <a:pt x="31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69" name="Google Shape;2587;p49"/>
            <p:cNvSpPr/>
            <p:nvPr/>
          </p:nvSpPr>
          <p:spPr>
            <a:xfrm>
              <a:off x="1883275" y="2676625"/>
              <a:ext cx="70700" cy="41050"/>
            </a:xfrm>
            <a:custGeom>
              <a:avLst/>
              <a:gdLst/>
              <a:ahLst/>
              <a:cxnLst/>
              <a:rect l="l" t="t" r="r" b="b"/>
              <a:pathLst>
                <a:path w="2828" h="1642" extrusionOk="0">
                  <a:moveTo>
                    <a:pt x="426" y="0"/>
                  </a:moveTo>
                  <a:cubicBezTo>
                    <a:pt x="305" y="0"/>
                    <a:pt x="213" y="31"/>
                    <a:pt x="92" y="92"/>
                  </a:cubicBezTo>
                  <a:cubicBezTo>
                    <a:pt x="61" y="92"/>
                    <a:pt x="31" y="122"/>
                    <a:pt x="1" y="152"/>
                  </a:cubicBezTo>
                  <a:cubicBezTo>
                    <a:pt x="122" y="92"/>
                    <a:pt x="274" y="61"/>
                    <a:pt x="426" y="61"/>
                  </a:cubicBezTo>
                  <a:cubicBezTo>
                    <a:pt x="578" y="92"/>
                    <a:pt x="730" y="152"/>
                    <a:pt x="882" y="244"/>
                  </a:cubicBezTo>
                  <a:cubicBezTo>
                    <a:pt x="1020" y="354"/>
                    <a:pt x="1108" y="514"/>
                    <a:pt x="1146" y="701"/>
                  </a:cubicBezTo>
                  <a:lnTo>
                    <a:pt x="1146" y="701"/>
                  </a:lnTo>
                  <a:cubicBezTo>
                    <a:pt x="1147" y="720"/>
                    <a:pt x="1151" y="740"/>
                    <a:pt x="1156" y="760"/>
                  </a:cubicBezTo>
                  <a:lnTo>
                    <a:pt x="1247" y="760"/>
                  </a:lnTo>
                  <a:cubicBezTo>
                    <a:pt x="1245" y="750"/>
                    <a:pt x="1244" y="741"/>
                    <a:pt x="1244" y="731"/>
                  </a:cubicBezTo>
                  <a:lnTo>
                    <a:pt x="1244" y="731"/>
                  </a:lnTo>
                  <a:lnTo>
                    <a:pt x="1247" y="730"/>
                  </a:lnTo>
                  <a:cubicBezTo>
                    <a:pt x="1246" y="724"/>
                    <a:pt x="1245" y="718"/>
                    <a:pt x="1244" y="712"/>
                  </a:cubicBezTo>
                  <a:lnTo>
                    <a:pt x="1244" y="712"/>
                  </a:lnTo>
                  <a:cubicBezTo>
                    <a:pt x="1254" y="591"/>
                    <a:pt x="1385" y="483"/>
                    <a:pt x="1511" y="483"/>
                  </a:cubicBezTo>
                  <a:cubicBezTo>
                    <a:pt x="1524" y="483"/>
                    <a:pt x="1538" y="484"/>
                    <a:pt x="1551" y="487"/>
                  </a:cubicBezTo>
                  <a:cubicBezTo>
                    <a:pt x="1672" y="517"/>
                    <a:pt x="1764" y="578"/>
                    <a:pt x="1824" y="669"/>
                  </a:cubicBezTo>
                  <a:cubicBezTo>
                    <a:pt x="1885" y="760"/>
                    <a:pt x="1916" y="882"/>
                    <a:pt x="1946" y="973"/>
                  </a:cubicBezTo>
                  <a:lnTo>
                    <a:pt x="1946" y="1064"/>
                  </a:lnTo>
                  <a:lnTo>
                    <a:pt x="2007" y="1003"/>
                  </a:lnTo>
                  <a:cubicBezTo>
                    <a:pt x="2080" y="930"/>
                    <a:pt x="2188" y="890"/>
                    <a:pt x="2294" y="890"/>
                  </a:cubicBezTo>
                  <a:cubicBezTo>
                    <a:pt x="2364" y="890"/>
                    <a:pt x="2433" y="907"/>
                    <a:pt x="2493" y="943"/>
                  </a:cubicBezTo>
                  <a:cubicBezTo>
                    <a:pt x="2615" y="1003"/>
                    <a:pt x="2706" y="1095"/>
                    <a:pt x="2736" y="1247"/>
                  </a:cubicBezTo>
                  <a:cubicBezTo>
                    <a:pt x="2767" y="1368"/>
                    <a:pt x="2736" y="1520"/>
                    <a:pt x="2676" y="1642"/>
                  </a:cubicBezTo>
                  <a:cubicBezTo>
                    <a:pt x="2676" y="1642"/>
                    <a:pt x="2706" y="1611"/>
                    <a:pt x="2767" y="1520"/>
                  </a:cubicBezTo>
                  <a:cubicBezTo>
                    <a:pt x="2797" y="1429"/>
                    <a:pt x="2828" y="1307"/>
                    <a:pt x="2828" y="1216"/>
                  </a:cubicBezTo>
                  <a:cubicBezTo>
                    <a:pt x="2797" y="1034"/>
                    <a:pt x="2706" y="912"/>
                    <a:pt x="2554" y="821"/>
                  </a:cubicBezTo>
                  <a:cubicBezTo>
                    <a:pt x="2474" y="787"/>
                    <a:pt x="2390" y="770"/>
                    <a:pt x="2308" y="770"/>
                  </a:cubicBezTo>
                  <a:cubicBezTo>
                    <a:pt x="2202" y="770"/>
                    <a:pt x="2100" y="798"/>
                    <a:pt x="2015" y="856"/>
                  </a:cubicBezTo>
                  <a:lnTo>
                    <a:pt x="2015" y="856"/>
                  </a:lnTo>
                  <a:cubicBezTo>
                    <a:pt x="1990" y="764"/>
                    <a:pt x="1962" y="678"/>
                    <a:pt x="1916" y="608"/>
                  </a:cubicBezTo>
                  <a:cubicBezTo>
                    <a:pt x="1824" y="487"/>
                    <a:pt x="1703" y="395"/>
                    <a:pt x="1581" y="365"/>
                  </a:cubicBezTo>
                  <a:cubicBezTo>
                    <a:pt x="1460" y="365"/>
                    <a:pt x="1338" y="395"/>
                    <a:pt x="1247" y="456"/>
                  </a:cubicBezTo>
                  <a:cubicBezTo>
                    <a:pt x="1224" y="479"/>
                    <a:pt x="1205" y="502"/>
                    <a:pt x="1190" y="526"/>
                  </a:cubicBezTo>
                  <a:lnTo>
                    <a:pt x="1190" y="526"/>
                  </a:lnTo>
                  <a:cubicBezTo>
                    <a:pt x="1131" y="389"/>
                    <a:pt x="1036" y="265"/>
                    <a:pt x="913" y="183"/>
                  </a:cubicBezTo>
                  <a:cubicBezTo>
                    <a:pt x="791" y="61"/>
                    <a:pt x="609" y="0"/>
                    <a:pt x="42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0" name="Google Shape;2588;p49"/>
            <p:cNvSpPr/>
            <p:nvPr/>
          </p:nvSpPr>
          <p:spPr>
            <a:xfrm>
              <a:off x="1527650" y="4058850"/>
              <a:ext cx="886825" cy="616300"/>
            </a:xfrm>
            <a:custGeom>
              <a:avLst/>
              <a:gdLst/>
              <a:ahLst/>
              <a:cxnLst/>
              <a:rect l="l" t="t" r="r" b="b"/>
              <a:pathLst>
                <a:path w="35473" h="24652" extrusionOk="0">
                  <a:moveTo>
                    <a:pt x="1" y="1"/>
                  </a:moveTo>
                  <a:lnTo>
                    <a:pt x="1125" y="10913"/>
                  </a:lnTo>
                  <a:lnTo>
                    <a:pt x="17448" y="10427"/>
                  </a:lnTo>
                  <a:lnTo>
                    <a:pt x="17448" y="10427"/>
                  </a:lnTo>
                  <a:lnTo>
                    <a:pt x="1186" y="15655"/>
                  </a:lnTo>
                  <a:lnTo>
                    <a:pt x="4013" y="24652"/>
                  </a:lnTo>
                  <a:lnTo>
                    <a:pt x="34317" y="16962"/>
                  </a:lnTo>
                  <a:lnTo>
                    <a:pt x="35472" y="9028"/>
                  </a:lnTo>
                  <a:lnTo>
                    <a:pt x="31065" y="270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1" name="Google Shape;2589;p49"/>
            <p:cNvSpPr/>
            <p:nvPr/>
          </p:nvSpPr>
          <p:spPr>
            <a:xfrm>
              <a:off x="1353800" y="3765525"/>
              <a:ext cx="1091075" cy="849600"/>
            </a:xfrm>
            <a:custGeom>
              <a:avLst/>
              <a:gdLst/>
              <a:ahLst/>
              <a:cxnLst/>
              <a:rect l="l" t="t" r="r" b="b"/>
              <a:pathLst>
                <a:path w="43643" h="33984" extrusionOk="0">
                  <a:moveTo>
                    <a:pt x="35493" y="1"/>
                  </a:moveTo>
                  <a:cubicBezTo>
                    <a:pt x="34626" y="1"/>
                    <a:pt x="33756" y="130"/>
                    <a:pt x="32912" y="396"/>
                  </a:cubicBezTo>
                  <a:lnTo>
                    <a:pt x="12760" y="6536"/>
                  </a:lnTo>
                  <a:lnTo>
                    <a:pt x="1696" y="9181"/>
                  </a:lnTo>
                  <a:cubicBezTo>
                    <a:pt x="906" y="11156"/>
                    <a:pt x="419" y="13284"/>
                    <a:pt x="267" y="15442"/>
                  </a:cubicBezTo>
                  <a:cubicBezTo>
                    <a:pt x="1" y="19653"/>
                    <a:pt x="3100" y="23490"/>
                    <a:pt x="7412" y="23490"/>
                  </a:cubicBezTo>
                  <a:cubicBezTo>
                    <a:pt x="8018" y="23490"/>
                    <a:pt x="8647" y="23415"/>
                    <a:pt x="9295" y="23254"/>
                  </a:cubicBezTo>
                  <a:cubicBezTo>
                    <a:pt x="14128" y="22008"/>
                    <a:pt x="32973" y="14591"/>
                    <a:pt x="32973" y="14591"/>
                  </a:cubicBezTo>
                  <a:lnTo>
                    <a:pt x="32973" y="14591"/>
                  </a:lnTo>
                  <a:lnTo>
                    <a:pt x="31605" y="33983"/>
                  </a:lnTo>
                  <a:lnTo>
                    <a:pt x="42882" y="33497"/>
                  </a:lnTo>
                  <a:lnTo>
                    <a:pt x="43642" y="7235"/>
                  </a:lnTo>
                  <a:cubicBezTo>
                    <a:pt x="43490" y="4561"/>
                    <a:pt x="41940" y="2190"/>
                    <a:pt x="39569" y="1004"/>
                  </a:cubicBezTo>
                  <a:cubicBezTo>
                    <a:pt x="38307" y="345"/>
                    <a:pt x="36905" y="1"/>
                    <a:pt x="35493" y="1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2" name="Google Shape;2590;p49"/>
            <p:cNvSpPr/>
            <p:nvPr/>
          </p:nvSpPr>
          <p:spPr>
            <a:xfrm>
              <a:off x="1963825" y="4267825"/>
              <a:ext cx="95025" cy="52550"/>
            </a:xfrm>
            <a:custGeom>
              <a:avLst/>
              <a:gdLst/>
              <a:ahLst/>
              <a:cxnLst/>
              <a:rect l="l" t="t" r="r" b="b"/>
              <a:pathLst>
                <a:path w="3801" h="2102" extrusionOk="0">
                  <a:moveTo>
                    <a:pt x="3800" y="1"/>
                  </a:moveTo>
                  <a:lnTo>
                    <a:pt x="3800" y="1"/>
                  </a:lnTo>
                  <a:cubicBezTo>
                    <a:pt x="3071" y="92"/>
                    <a:pt x="2341" y="335"/>
                    <a:pt x="1733" y="730"/>
                  </a:cubicBezTo>
                  <a:cubicBezTo>
                    <a:pt x="1064" y="1065"/>
                    <a:pt x="487" y="1520"/>
                    <a:pt x="1" y="2098"/>
                  </a:cubicBezTo>
                  <a:cubicBezTo>
                    <a:pt x="2" y="2101"/>
                    <a:pt x="5" y="2102"/>
                    <a:pt x="8" y="2102"/>
                  </a:cubicBezTo>
                  <a:cubicBezTo>
                    <a:pt x="94" y="2102"/>
                    <a:pt x="806" y="1465"/>
                    <a:pt x="1824" y="913"/>
                  </a:cubicBezTo>
                  <a:cubicBezTo>
                    <a:pt x="2858" y="335"/>
                    <a:pt x="3800" y="61"/>
                    <a:pt x="380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3" name="Google Shape;2591;p49"/>
            <p:cNvSpPr/>
            <p:nvPr/>
          </p:nvSpPr>
          <p:spPr>
            <a:xfrm>
              <a:off x="1406825" y="4085450"/>
              <a:ext cx="771325" cy="268300"/>
            </a:xfrm>
            <a:custGeom>
              <a:avLst/>
              <a:gdLst/>
              <a:ahLst/>
              <a:cxnLst/>
              <a:rect l="l" t="t" r="r" b="b"/>
              <a:pathLst>
                <a:path w="30853" h="10732" extrusionOk="0">
                  <a:moveTo>
                    <a:pt x="30852" y="1"/>
                  </a:moveTo>
                  <a:cubicBezTo>
                    <a:pt x="30837" y="1"/>
                    <a:pt x="30822" y="8"/>
                    <a:pt x="30807" y="16"/>
                  </a:cubicBezTo>
                  <a:lnTo>
                    <a:pt x="30807" y="16"/>
                  </a:lnTo>
                  <a:lnTo>
                    <a:pt x="30852" y="1"/>
                  </a:lnTo>
                  <a:close/>
                  <a:moveTo>
                    <a:pt x="30807" y="16"/>
                  </a:moveTo>
                  <a:lnTo>
                    <a:pt x="30761" y="31"/>
                  </a:lnTo>
                  <a:cubicBezTo>
                    <a:pt x="30776" y="31"/>
                    <a:pt x="30791" y="24"/>
                    <a:pt x="30807" y="16"/>
                  </a:cubicBezTo>
                  <a:close/>
                  <a:moveTo>
                    <a:pt x="30761" y="31"/>
                  </a:moveTo>
                  <a:lnTo>
                    <a:pt x="30518" y="122"/>
                  </a:lnTo>
                  <a:lnTo>
                    <a:pt x="29606" y="487"/>
                  </a:lnTo>
                  <a:lnTo>
                    <a:pt x="26323" y="1976"/>
                  </a:lnTo>
                  <a:lnTo>
                    <a:pt x="15472" y="6901"/>
                  </a:lnTo>
                  <a:lnTo>
                    <a:pt x="12372" y="8329"/>
                  </a:lnTo>
                  <a:lnTo>
                    <a:pt x="10913" y="8998"/>
                  </a:lnTo>
                  <a:cubicBezTo>
                    <a:pt x="10426" y="9211"/>
                    <a:pt x="9970" y="9454"/>
                    <a:pt x="9484" y="9606"/>
                  </a:cubicBezTo>
                  <a:cubicBezTo>
                    <a:pt x="8603" y="9971"/>
                    <a:pt x="7691" y="10244"/>
                    <a:pt x="6779" y="10457"/>
                  </a:cubicBezTo>
                  <a:cubicBezTo>
                    <a:pt x="6282" y="10530"/>
                    <a:pt x="5785" y="10571"/>
                    <a:pt x="5288" y="10571"/>
                  </a:cubicBezTo>
                  <a:cubicBezTo>
                    <a:pt x="4964" y="10571"/>
                    <a:pt x="4641" y="10554"/>
                    <a:pt x="4317" y="10518"/>
                  </a:cubicBezTo>
                  <a:cubicBezTo>
                    <a:pt x="3101" y="10366"/>
                    <a:pt x="1976" y="9910"/>
                    <a:pt x="1034" y="9150"/>
                  </a:cubicBezTo>
                  <a:cubicBezTo>
                    <a:pt x="700" y="8907"/>
                    <a:pt x="457" y="8694"/>
                    <a:pt x="274" y="8542"/>
                  </a:cubicBezTo>
                  <a:cubicBezTo>
                    <a:pt x="183" y="8481"/>
                    <a:pt x="92" y="8420"/>
                    <a:pt x="1" y="8329"/>
                  </a:cubicBezTo>
                  <a:lnTo>
                    <a:pt x="1" y="8329"/>
                  </a:lnTo>
                  <a:cubicBezTo>
                    <a:pt x="1" y="8360"/>
                    <a:pt x="31" y="8360"/>
                    <a:pt x="61" y="8420"/>
                  </a:cubicBezTo>
                  <a:lnTo>
                    <a:pt x="244" y="8603"/>
                  </a:lnTo>
                  <a:cubicBezTo>
                    <a:pt x="426" y="8724"/>
                    <a:pt x="669" y="8967"/>
                    <a:pt x="1004" y="9241"/>
                  </a:cubicBezTo>
                  <a:cubicBezTo>
                    <a:pt x="1946" y="10001"/>
                    <a:pt x="3101" y="10487"/>
                    <a:pt x="4317" y="10670"/>
                  </a:cubicBezTo>
                  <a:cubicBezTo>
                    <a:pt x="4675" y="10709"/>
                    <a:pt x="5039" y="10732"/>
                    <a:pt x="5404" y="10732"/>
                  </a:cubicBezTo>
                  <a:cubicBezTo>
                    <a:pt x="5875" y="10732"/>
                    <a:pt x="6347" y="10694"/>
                    <a:pt x="6809" y="10609"/>
                  </a:cubicBezTo>
                  <a:cubicBezTo>
                    <a:pt x="7751" y="10426"/>
                    <a:pt x="8694" y="10153"/>
                    <a:pt x="9575" y="9788"/>
                  </a:cubicBezTo>
                  <a:cubicBezTo>
                    <a:pt x="10062" y="9606"/>
                    <a:pt x="10518" y="9393"/>
                    <a:pt x="11004" y="9180"/>
                  </a:cubicBezTo>
                  <a:lnTo>
                    <a:pt x="12463" y="8512"/>
                  </a:lnTo>
                  <a:lnTo>
                    <a:pt x="15563" y="7083"/>
                  </a:lnTo>
                  <a:lnTo>
                    <a:pt x="26384" y="2098"/>
                  </a:lnTo>
                  <a:lnTo>
                    <a:pt x="29667" y="578"/>
                  </a:lnTo>
                  <a:lnTo>
                    <a:pt x="30548" y="153"/>
                  </a:lnTo>
                  <a:lnTo>
                    <a:pt x="30761" y="3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4" name="Google Shape;2592;p49"/>
            <p:cNvSpPr/>
            <p:nvPr/>
          </p:nvSpPr>
          <p:spPr>
            <a:xfrm>
              <a:off x="2142400" y="3780750"/>
              <a:ext cx="303975" cy="836650"/>
            </a:xfrm>
            <a:custGeom>
              <a:avLst/>
              <a:gdLst/>
              <a:ahLst/>
              <a:cxnLst/>
              <a:rect l="l" t="t" r="r" b="b"/>
              <a:pathLst>
                <a:path w="12159" h="33466" extrusionOk="0">
                  <a:moveTo>
                    <a:pt x="5077" y="0"/>
                  </a:moveTo>
                  <a:lnTo>
                    <a:pt x="5259" y="61"/>
                  </a:lnTo>
                  <a:lnTo>
                    <a:pt x="5776" y="183"/>
                  </a:lnTo>
                  <a:cubicBezTo>
                    <a:pt x="6414" y="365"/>
                    <a:pt x="7052" y="578"/>
                    <a:pt x="7660" y="851"/>
                  </a:cubicBezTo>
                  <a:cubicBezTo>
                    <a:pt x="8633" y="1246"/>
                    <a:pt x="9545" y="1824"/>
                    <a:pt x="10366" y="2523"/>
                  </a:cubicBezTo>
                  <a:cubicBezTo>
                    <a:pt x="10852" y="2979"/>
                    <a:pt x="11247" y="3526"/>
                    <a:pt x="11521" y="4134"/>
                  </a:cubicBezTo>
                  <a:cubicBezTo>
                    <a:pt x="11673" y="4438"/>
                    <a:pt x="11764" y="4803"/>
                    <a:pt x="11825" y="5167"/>
                  </a:cubicBezTo>
                  <a:cubicBezTo>
                    <a:pt x="11855" y="5350"/>
                    <a:pt x="11855" y="5532"/>
                    <a:pt x="11885" y="5714"/>
                  </a:cubicBezTo>
                  <a:cubicBezTo>
                    <a:pt x="11885" y="5927"/>
                    <a:pt x="11916" y="6110"/>
                    <a:pt x="11916" y="6292"/>
                  </a:cubicBezTo>
                  <a:cubicBezTo>
                    <a:pt x="11977" y="9423"/>
                    <a:pt x="11855" y="13192"/>
                    <a:pt x="11764" y="17356"/>
                  </a:cubicBezTo>
                  <a:cubicBezTo>
                    <a:pt x="11642" y="21520"/>
                    <a:pt x="11490" y="26080"/>
                    <a:pt x="11338" y="30882"/>
                  </a:cubicBezTo>
                  <a:cubicBezTo>
                    <a:pt x="11309" y="31549"/>
                    <a:pt x="11280" y="32189"/>
                    <a:pt x="11251" y="32800"/>
                  </a:cubicBezTo>
                  <a:lnTo>
                    <a:pt x="11251" y="32800"/>
                  </a:lnTo>
                  <a:lnTo>
                    <a:pt x="160" y="33249"/>
                  </a:lnTo>
                  <a:lnTo>
                    <a:pt x="160" y="33249"/>
                  </a:lnTo>
                  <a:cubicBezTo>
                    <a:pt x="552" y="26981"/>
                    <a:pt x="853" y="21647"/>
                    <a:pt x="1064" y="17873"/>
                  </a:cubicBezTo>
                  <a:cubicBezTo>
                    <a:pt x="1186" y="15988"/>
                    <a:pt x="1247" y="14499"/>
                    <a:pt x="1308" y="13465"/>
                  </a:cubicBezTo>
                  <a:cubicBezTo>
                    <a:pt x="1338" y="12949"/>
                    <a:pt x="1368" y="12554"/>
                    <a:pt x="1368" y="12280"/>
                  </a:cubicBezTo>
                  <a:lnTo>
                    <a:pt x="1368" y="12280"/>
                  </a:lnTo>
                  <a:cubicBezTo>
                    <a:pt x="1338" y="12554"/>
                    <a:pt x="1308" y="12949"/>
                    <a:pt x="1277" y="13465"/>
                  </a:cubicBezTo>
                  <a:cubicBezTo>
                    <a:pt x="1216" y="14499"/>
                    <a:pt x="1095" y="15958"/>
                    <a:pt x="973" y="17873"/>
                  </a:cubicBezTo>
                  <a:cubicBezTo>
                    <a:pt x="730" y="21672"/>
                    <a:pt x="396" y="27022"/>
                    <a:pt x="1" y="33344"/>
                  </a:cubicBezTo>
                  <a:lnTo>
                    <a:pt x="1" y="33466"/>
                  </a:lnTo>
                  <a:lnTo>
                    <a:pt x="92" y="33466"/>
                  </a:lnTo>
                  <a:lnTo>
                    <a:pt x="11399" y="32979"/>
                  </a:lnTo>
                  <a:lnTo>
                    <a:pt x="11490" y="32979"/>
                  </a:lnTo>
                  <a:lnTo>
                    <a:pt x="11490" y="32888"/>
                  </a:lnTo>
                  <a:cubicBezTo>
                    <a:pt x="11490" y="32280"/>
                    <a:pt x="11521" y="31581"/>
                    <a:pt x="11551" y="30912"/>
                  </a:cubicBezTo>
                  <a:cubicBezTo>
                    <a:pt x="11733" y="26110"/>
                    <a:pt x="11855" y="21520"/>
                    <a:pt x="11977" y="17356"/>
                  </a:cubicBezTo>
                  <a:cubicBezTo>
                    <a:pt x="12068" y="13192"/>
                    <a:pt x="12159" y="9453"/>
                    <a:pt x="12068" y="6292"/>
                  </a:cubicBezTo>
                  <a:cubicBezTo>
                    <a:pt x="12068" y="6079"/>
                    <a:pt x="12037" y="5897"/>
                    <a:pt x="12037" y="5714"/>
                  </a:cubicBezTo>
                  <a:cubicBezTo>
                    <a:pt x="12037" y="5502"/>
                    <a:pt x="12007" y="5319"/>
                    <a:pt x="11977" y="5137"/>
                  </a:cubicBezTo>
                  <a:cubicBezTo>
                    <a:pt x="11916" y="4772"/>
                    <a:pt x="11794" y="4407"/>
                    <a:pt x="11642" y="4073"/>
                  </a:cubicBezTo>
                  <a:cubicBezTo>
                    <a:pt x="11338" y="3465"/>
                    <a:pt x="10943" y="2918"/>
                    <a:pt x="10426" y="2462"/>
                  </a:cubicBezTo>
                  <a:cubicBezTo>
                    <a:pt x="9636" y="1733"/>
                    <a:pt x="8694" y="1186"/>
                    <a:pt x="7691" y="790"/>
                  </a:cubicBezTo>
                  <a:cubicBezTo>
                    <a:pt x="7083" y="517"/>
                    <a:pt x="6414" y="304"/>
                    <a:pt x="5776" y="152"/>
                  </a:cubicBezTo>
                  <a:lnTo>
                    <a:pt x="5259" y="31"/>
                  </a:lnTo>
                  <a:cubicBezTo>
                    <a:pt x="5198" y="0"/>
                    <a:pt x="5138" y="0"/>
                    <a:pt x="507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5" name="Google Shape;2593;p49"/>
            <p:cNvSpPr/>
            <p:nvPr/>
          </p:nvSpPr>
          <p:spPr>
            <a:xfrm>
              <a:off x="2176600" y="4015550"/>
              <a:ext cx="73725" cy="75250"/>
            </a:xfrm>
            <a:custGeom>
              <a:avLst/>
              <a:gdLst/>
              <a:ahLst/>
              <a:cxnLst/>
              <a:rect l="l" t="t" r="r" b="b"/>
              <a:pathLst>
                <a:path w="2949" h="3010" extrusionOk="0">
                  <a:moveTo>
                    <a:pt x="2949" y="0"/>
                  </a:moveTo>
                  <a:lnTo>
                    <a:pt x="2949" y="0"/>
                  </a:lnTo>
                  <a:cubicBezTo>
                    <a:pt x="2736" y="31"/>
                    <a:pt x="2523" y="92"/>
                    <a:pt x="2341" y="213"/>
                  </a:cubicBezTo>
                  <a:cubicBezTo>
                    <a:pt x="1855" y="426"/>
                    <a:pt x="1429" y="760"/>
                    <a:pt x="1064" y="1125"/>
                  </a:cubicBezTo>
                  <a:cubicBezTo>
                    <a:pt x="700" y="1490"/>
                    <a:pt x="396" y="1915"/>
                    <a:pt x="183" y="2402"/>
                  </a:cubicBezTo>
                  <a:cubicBezTo>
                    <a:pt x="92" y="2584"/>
                    <a:pt x="31" y="2797"/>
                    <a:pt x="0" y="3010"/>
                  </a:cubicBezTo>
                  <a:cubicBezTo>
                    <a:pt x="608" y="1703"/>
                    <a:pt x="1642" y="639"/>
                    <a:pt x="294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6" name="Google Shape;2594;p49"/>
            <p:cNvSpPr/>
            <p:nvPr/>
          </p:nvSpPr>
          <p:spPr>
            <a:xfrm>
              <a:off x="2001825" y="3058075"/>
              <a:ext cx="819950" cy="394950"/>
            </a:xfrm>
            <a:custGeom>
              <a:avLst/>
              <a:gdLst/>
              <a:ahLst/>
              <a:cxnLst/>
              <a:rect l="l" t="t" r="r" b="b"/>
              <a:pathLst>
                <a:path w="32798" h="15798" extrusionOk="0">
                  <a:moveTo>
                    <a:pt x="29879" y="1"/>
                  </a:moveTo>
                  <a:lnTo>
                    <a:pt x="16840" y="7174"/>
                  </a:lnTo>
                  <a:lnTo>
                    <a:pt x="760" y="6931"/>
                  </a:lnTo>
                  <a:lnTo>
                    <a:pt x="0" y="15290"/>
                  </a:lnTo>
                  <a:lnTo>
                    <a:pt x="14712" y="15746"/>
                  </a:lnTo>
                  <a:cubicBezTo>
                    <a:pt x="14973" y="15780"/>
                    <a:pt x="15234" y="15797"/>
                    <a:pt x="15494" y="15797"/>
                  </a:cubicBezTo>
                  <a:cubicBezTo>
                    <a:pt x="16836" y="15797"/>
                    <a:pt x="18141" y="15345"/>
                    <a:pt x="19211" y="14530"/>
                  </a:cubicBezTo>
                  <a:lnTo>
                    <a:pt x="32797" y="4165"/>
                  </a:lnTo>
                  <a:lnTo>
                    <a:pt x="29879" y="1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7" name="Google Shape;2595;p49"/>
            <p:cNvSpPr/>
            <p:nvPr/>
          </p:nvSpPr>
          <p:spPr>
            <a:xfrm>
              <a:off x="2220675" y="3686525"/>
              <a:ext cx="183150" cy="153500"/>
            </a:xfrm>
            <a:custGeom>
              <a:avLst/>
              <a:gdLst/>
              <a:ahLst/>
              <a:cxnLst/>
              <a:rect l="l" t="t" r="r" b="b"/>
              <a:pathLst>
                <a:path w="7326" h="6140" extrusionOk="0">
                  <a:moveTo>
                    <a:pt x="0" y="0"/>
                  </a:moveTo>
                  <a:lnTo>
                    <a:pt x="1672" y="3739"/>
                  </a:lnTo>
                  <a:cubicBezTo>
                    <a:pt x="1747" y="3733"/>
                    <a:pt x="1822" y="3731"/>
                    <a:pt x="1899" y="3731"/>
                  </a:cubicBezTo>
                  <a:cubicBezTo>
                    <a:pt x="3551" y="3731"/>
                    <a:pt x="5757" y="4949"/>
                    <a:pt x="7326" y="6140"/>
                  </a:cubicBezTo>
                  <a:lnTo>
                    <a:pt x="7326" y="2705"/>
                  </a:lnTo>
                  <a:lnTo>
                    <a:pt x="3861" y="5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8" name="Google Shape;2596;p49"/>
            <p:cNvSpPr/>
            <p:nvPr/>
          </p:nvSpPr>
          <p:spPr>
            <a:xfrm>
              <a:off x="1391625" y="3124200"/>
              <a:ext cx="702175" cy="923200"/>
            </a:xfrm>
            <a:custGeom>
              <a:avLst/>
              <a:gdLst/>
              <a:ahLst/>
              <a:cxnLst/>
              <a:rect l="l" t="t" r="r" b="b"/>
              <a:pathLst>
                <a:path w="28087" h="36928" extrusionOk="0">
                  <a:moveTo>
                    <a:pt x="17813" y="0"/>
                  </a:moveTo>
                  <a:lnTo>
                    <a:pt x="14895" y="1946"/>
                  </a:lnTo>
                  <a:cubicBezTo>
                    <a:pt x="12372" y="4438"/>
                    <a:pt x="10487" y="7538"/>
                    <a:pt x="9484" y="10943"/>
                  </a:cubicBezTo>
                  <a:lnTo>
                    <a:pt x="5928" y="19241"/>
                  </a:lnTo>
                  <a:lnTo>
                    <a:pt x="153" y="34226"/>
                  </a:lnTo>
                  <a:cubicBezTo>
                    <a:pt x="0" y="36134"/>
                    <a:pt x="1330" y="36927"/>
                    <a:pt x="3442" y="36927"/>
                  </a:cubicBezTo>
                  <a:cubicBezTo>
                    <a:pt x="7217" y="36927"/>
                    <a:pt x="13493" y="34392"/>
                    <a:pt x="18268" y="31156"/>
                  </a:cubicBezTo>
                  <a:lnTo>
                    <a:pt x="23162" y="23314"/>
                  </a:lnTo>
                  <a:cubicBezTo>
                    <a:pt x="23162" y="23314"/>
                    <a:pt x="27995" y="19757"/>
                    <a:pt x="28056" y="15168"/>
                  </a:cubicBezTo>
                  <a:cubicBezTo>
                    <a:pt x="28086" y="11642"/>
                    <a:pt x="24864" y="2523"/>
                    <a:pt x="24864" y="2158"/>
                  </a:cubicBezTo>
                  <a:lnTo>
                    <a:pt x="17813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79" name="Google Shape;2597;p49"/>
            <p:cNvSpPr/>
            <p:nvPr/>
          </p:nvSpPr>
          <p:spPr>
            <a:xfrm>
              <a:off x="1599075" y="3271300"/>
              <a:ext cx="676325" cy="667800"/>
            </a:xfrm>
            <a:custGeom>
              <a:avLst/>
              <a:gdLst/>
              <a:ahLst/>
              <a:cxnLst/>
              <a:rect l="l" t="t" r="r" b="b"/>
              <a:pathLst>
                <a:path w="27053" h="26712" extrusionOk="0">
                  <a:moveTo>
                    <a:pt x="8653" y="0"/>
                  </a:moveTo>
                  <a:cubicBezTo>
                    <a:pt x="6812" y="0"/>
                    <a:pt x="5143" y="1244"/>
                    <a:pt x="4682" y="3113"/>
                  </a:cubicBezTo>
                  <a:lnTo>
                    <a:pt x="396" y="19953"/>
                  </a:lnTo>
                  <a:cubicBezTo>
                    <a:pt x="1" y="21472"/>
                    <a:pt x="305" y="23114"/>
                    <a:pt x="1186" y="24421"/>
                  </a:cubicBezTo>
                  <a:cubicBezTo>
                    <a:pt x="2239" y="25894"/>
                    <a:pt x="3903" y="26712"/>
                    <a:pt x="5615" y="26712"/>
                  </a:cubicBezTo>
                  <a:cubicBezTo>
                    <a:pt x="6375" y="26712"/>
                    <a:pt x="7144" y="26551"/>
                    <a:pt x="7873" y="26214"/>
                  </a:cubicBezTo>
                  <a:lnTo>
                    <a:pt x="27053" y="21229"/>
                  </a:lnTo>
                  <a:lnTo>
                    <a:pt x="25320" y="15454"/>
                  </a:lnTo>
                  <a:lnTo>
                    <a:pt x="10366" y="17430"/>
                  </a:lnTo>
                  <a:lnTo>
                    <a:pt x="12737" y="4846"/>
                  </a:lnTo>
                  <a:cubicBezTo>
                    <a:pt x="13101" y="2840"/>
                    <a:pt x="11916" y="864"/>
                    <a:pt x="10001" y="226"/>
                  </a:cubicBezTo>
                  <a:cubicBezTo>
                    <a:pt x="9910" y="195"/>
                    <a:pt x="9788" y="165"/>
                    <a:pt x="9697" y="135"/>
                  </a:cubicBezTo>
                  <a:cubicBezTo>
                    <a:pt x="9347" y="44"/>
                    <a:pt x="8997" y="0"/>
                    <a:pt x="8653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0" name="Google Shape;2598;p49"/>
            <p:cNvSpPr/>
            <p:nvPr/>
          </p:nvSpPr>
          <p:spPr>
            <a:xfrm>
              <a:off x="1767025" y="3293750"/>
              <a:ext cx="100325" cy="17400"/>
            </a:xfrm>
            <a:custGeom>
              <a:avLst/>
              <a:gdLst/>
              <a:ahLst/>
              <a:cxnLst/>
              <a:rect l="l" t="t" r="r" b="b"/>
              <a:pathLst>
                <a:path w="4013" h="696" extrusionOk="0">
                  <a:moveTo>
                    <a:pt x="2381" y="1"/>
                  </a:moveTo>
                  <a:cubicBezTo>
                    <a:pt x="2246" y="1"/>
                    <a:pt x="2110" y="9"/>
                    <a:pt x="1976" y="27"/>
                  </a:cubicBezTo>
                  <a:cubicBezTo>
                    <a:pt x="1246" y="27"/>
                    <a:pt x="578" y="270"/>
                    <a:pt x="0" y="696"/>
                  </a:cubicBezTo>
                  <a:cubicBezTo>
                    <a:pt x="638" y="453"/>
                    <a:pt x="1307" y="270"/>
                    <a:pt x="1976" y="209"/>
                  </a:cubicBezTo>
                  <a:cubicBezTo>
                    <a:pt x="2066" y="205"/>
                    <a:pt x="2156" y="204"/>
                    <a:pt x="2245" y="204"/>
                  </a:cubicBezTo>
                  <a:cubicBezTo>
                    <a:pt x="2848" y="204"/>
                    <a:pt x="3430" y="290"/>
                    <a:pt x="4012" y="422"/>
                  </a:cubicBezTo>
                  <a:cubicBezTo>
                    <a:pt x="3521" y="152"/>
                    <a:pt x="2951" y="1"/>
                    <a:pt x="23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1" name="Google Shape;2599;p49"/>
            <p:cNvSpPr/>
            <p:nvPr/>
          </p:nvSpPr>
          <p:spPr>
            <a:xfrm>
              <a:off x="1552725" y="3482100"/>
              <a:ext cx="134525" cy="421450"/>
            </a:xfrm>
            <a:custGeom>
              <a:avLst/>
              <a:gdLst/>
              <a:ahLst/>
              <a:cxnLst/>
              <a:rect l="l" t="t" r="r" b="b"/>
              <a:pathLst>
                <a:path w="5381" h="16858" extrusionOk="0">
                  <a:moveTo>
                    <a:pt x="5381" y="1"/>
                  </a:moveTo>
                  <a:cubicBezTo>
                    <a:pt x="3283" y="3527"/>
                    <a:pt x="1946" y="7448"/>
                    <a:pt x="608" y="11338"/>
                  </a:cubicBezTo>
                  <a:cubicBezTo>
                    <a:pt x="305" y="12250"/>
                    <a:pt x="1" y="13162"/>
                    <a:pt x="122" y="14104"/>
                  </a:cubicBezTo>
                  <a:cubicBezTo>
                    <a:pt x="349" y="15693"/>
                    <a:pt x="1450" y="16858"/>
                    <a:pt x="3350" y="16858"/>
                  </a:cubicBezTo>
                  <a:cubicBezTo>
                    <a:pt x="3486" y="16858"/>
                    <a:pt x="3626" y="16852"/>
                    <a:pt x="3770" y="16840"/>
                  </a:cubicBezTo>
                  <a:cubicBezTo>
                    <a:pt x="2979" y="15898"/>
                    <a:pt x="2493" y="14712"/>
                    <a:pt x="2432" y="13466"/>
                  </a:cubicBezTo>
                  <a:cubicBezTo>
                    <a:pt x="2402" y="12463"/>
                    <a:pt x="2523" y="11460"/>
                    <a:pt x="2797" y="10457"/>
                  </a:cubicBezTo>
                  <a:cubicBezTo>
                    <a:pt x="3587" y="6931"/>
                    <a:pt x="4590" y="3527"/>
                    <a:pt x="53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2" name="Google Shape;2600;p49"/>
            <p:cNvSpPr/>
            <p:nvPr/>
          </p:nvSpPr>
          <p:spPr>
            <a:xfrm>
              <a:off x="1431900" y="3992750"/>
              <a:ext cx="45625" cy="37250"/>
            </a:xfrm>
            <a:custGeom>
              <a:avLst/>
              <a:gdLst/>
              <a:ahLst/>
              <a:cxnLst/>
              <a:rect l="l" t="t" r="r" b="b"/>
              <a:pathLst>
                <a:path w="1825" h="1490" extrusionOk="0">
                  <a:moveTo>
                    <a:pt x="1" y="0"/>
                  </a:moveTo>
                  <a:lnTo>
                    <a:pt x="1" y="0"/>
                  </a:lnTo>
                  <a:cubicBezTo>
                    <a:pt x="213" y="365"/>
                    <a:pt x="457" y="669"/>
                    <a:pt x="791" y="882"/>
                  </a:cubicBezTo>
                  <a:cubicBezTo>
                    <a:pt x="1095" y="1156"/>
                    <a:pt x="1429" y="1368"/>
                    <a:pt x="1824" y="1490"/>
                  </a:cubicBezTo>
                  <a:cubicBezTo>
                    <a:pt x="1551" y="1216"/>
                    <a:pt x="1247" y="943"/>
                    <a:pt x="913" y="730"/>
                  </a:cubicBezTo>
                  <a:cubicBezTo>
                    <a:pt x="639" y="456"/>
                    <a:pt x="335" y="213"/>
                    <a:pt x="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3" name="Google Shape;2601;p49"/>
            <p:cNvSpPr/>
            <p:nvPr/>
          </p:nvSpPr>
          <p:spPr>
            <a:xfrm>
              <a:off x="1606675" y="3376475"/>
              <a:ext cx="275100" cy="561575"/>
            </a:xfrm>
            <a:custGeom>
              <a:avLst/>
              <a:gdLst/>
              <a:ahLst/>
              <a:cxnLst/>
              <a:rect l="l" t="t" r="r" b="b"/>
              <a:pathLst>
                <a:path w="11004" h="22463" extrusionOk="0">
                  <a:moveTo>
                    <a:pt x="4165" y="1"/>
                  </a:moveTo>
                  <a:cubicBezTo>
                    <a:pt x="4104" y="92"/>
                    <a:pt x="4074" y="213"/>
                    <a:pt x="4074" y="305"/>
                  </a:cubicBezTo>
                  <a:cubicBezTo>
                    <a:pt x="4013" y="517"/>
                    <a:pt x="3922" y="821"/>
                    <a:pt x="3831" y="1217"/>
                  </a:cubicBezTo>
                  <a:cubicBezTo>
                    <a:pt x="3618" y="1976"/>
                    <a:pt x="3344" y="3131"/>
                    <a:pt x="3010" y="4530"/>
                  </a:cubicBezTo>
                  <a:lnTo>
                    <a:pt x="1885" y="9454"/>
                  </a:lnTo>
                  <a:cubicBezTo>
                    <a:pt x="1460" y="11308"/>
                    <a:pt x="943" y="13344"/>
                    <a:pt x="365" y="15472"/>
                  </a:cubicBezTo>
                  <a:cubicBezTo>
                    <a:pt x="61" y="16505"/>
                    <a:pt x="1" y="17600"/>
                    <a:pt x="153" y="18664"/>
                  </a:cubicBezTo>
                  <a:cubicBezTo>
                    <a:pt x="305" y="19697"/>
                    <a:pt x="852" y="20609"/>
                    <a:pt x="1642" y="21278"/>
                  </a:cubicBezTo>
                  <a:cubicBezTo>
                    <a:pt x="2341" y="21825"/>
                    <a:pt x="3223" y="22220"/>
                    <a:pt x="4134" y="22372"/>
                  </a:cubicBezTo>
                  <a:cubicBezTo>
                    <a:pt x="4514" y="22433"/>
                    <a:pt x="4910" y="22463"/>
                    <a:pt x="5305" y="22463"/>
                  </a:cubicBezTo>
                  <a:cubicBezTo>
                    <a:pt x="5700" y="22463"/>
                    <a:pt x="6095" y="22433"/>
                    <a:pt x="6475" y="22372"/>
                  </a:cubicBezTo>
                  <a:cubicBezTo>
                    <a:pt x="7144" y="22250"/>
                    <a:pt x="7752" y="22098"/>
                    <a:pt x="8390" y="21885"/>
                  </a:cubicBezTo>
                  <a:lnTo>
                    <a:pt x="9788" y="21460"/>
                  </a:lnTo>
                  <a:lnTo>
                    <a:pt x="10670" y="21217"/>
                  </a:lnTo>
                  <a:cubicBezTo>
                    <a:pt x="10791" y="21186"/>
                    <a:pt x="10882" y="21156"/>
                    <a:pt x="11004" y="21126"/>
                  </a:cubicBezTo>
                  <a:cubicBezTo>
                    <a:pt x="10882" y="21126"/>
                    <a:pt x="10791" y="21156"/>
                    <a:pt x="10700" y="21186"/>
                  </a:cubicBezTo>
                  <a:cubicBezTo>
                    <a:pt x="10487" y="21217"/>
                    <a:pt x="10183" y="21308"/>
                    <a:pt x="9788" y="21399"/>
                  </a:cubicBezTo>
                  <a:cubicBezTo>
                    <a:pt x="9393" y="21521"/>
                    <a:pt x="8907" y="21642"/>
                    <a:pt x="8359" y="21794"/>
                  </a:cubicBezTo>
                  <a:cubicBezTo>
                    <a:pt x="7752" y="21977"/>
                    <a:pt x="7113" y="22129"/>
                    <a:pt x="6475" y="22250"/>
                  </a:cubicBezTo>
                  <a:cubicBezTo>
                    <a:pt x="6142" y="22304"/>
                    <a:pt x="5803" y="22328"/>
                    <a:pt x="5463" y="22328"/>
                  </a:cubicBezTo>
                  <a:cubicBezTo>
                    <a:pt x="5028" y="22328"/>
                    <a:pt x="4592" y="22288"/>
                    <a:pt x="4165" y="22220"/>
                  </a:cubicBezTo>
                  <a:cubicBezTo>
                    <a:pt x="3283" y="22068"/>
                    <a:pt x="2463" y="21703"/>
                    <a:pt x="1764" y="21126"/>
                  </a:cubicBezTo>
                  <a:cubicBezTo>
                    <a:pt x="1004" y="20487"/>
                    <a:pt x="517" y="19606"/>
                    <a:pt x="365" y="18664"/>
                  </a:cubicBezTo>
                  <a:cubicBezTo>
                    <a:pt x="183" y="17600"/>
                    <a:pt x="244" y="16536"/>
                    <a:pt x="517" y="15502"/>
                  </a:cubicBezTo>
                  <a:cubicBezTo>
                    <a:pt x="1125" y="13375"/>
                    <a:pt x="1612" y="11338"/>
                    <a:pt x="2037" y="9484"/>
                  </a:cubicBezTo>
                  <a:cubicBezTo>
                    <a:pt x="2463" y="7630"/>
                    <a:pt x="2797" y="5928"/>
                    <a:pt x="3131" y="4560"/>
                  </a:cubicBezTo>
                  <a:cubicBezTo>
                    <a:pt x="3466" y="3162"/>
                    <a:pt x="3709" y="2037"/>
                    <a:pt x="3891" y="1217"/>
                  </a:cubicBezTo>
                  <a:cubicBezTo>
                    <a:pt x="3983" y="852"/>
                    <a:pt x="4043" y="548"/>
                    <a:pt x="4104" y="305"/>
                  </a:cubicBezTo>
                  <a:cubicBezTo>
                    <a:pt x="4134" y="213"/>
                    <a:pt x="4165" y="122"/>
                    <a:pt x="41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4" name="Google Shape;2602;p49"/>
            <p:cNvSpPr/>
            <p:nvPr/>
          </p:nvSpPr>
          <p:spPr>
            <a:xfrm>
              <a:off x="1799700" y="3657650"/>
              <a:ext cx="432400" cy="117025"/>
            </a:xfrm>
            <a:custGeom>
              <a:avLst/>
              <a:gdLst/>
              <a:ahLst/>
              <a:cxnLst/>
              <a:rect l="l" t="t" r="r" b="b"/>
              <a:pathLst>
                <a:path w="17296" h="4681" extrusionOk="0">
                  <a:moveTo>
                    <a:pt x="17295" y="0"/>
                  </a:moveTo>
                  <a:cubicBezTo>
                    <a:pt x="17235" y="0"/>
                    <a:pt x="17143" y="30"/>
                    <a:pt x="17083" y="30"/>
                  </a:cubicBezTo>
                  <a:lnTo>
                    <a:pt x="16535" y="91"/>
                  </a:lnTo>
                  <a:lnTo>
                    <a:pt x="14560" y="334"/>
                  </a:lnTo>
                  <a:cubicBezTo>
                    <a:pt x="12858" y="517"/>
                    <a:pt x="10547" y="821"/>
                    <a:pt x="7994" y="1155"/>
                  </a:cubicBezTo>
                  <a:lnTo>
                    <a:pt x="2280" y="1915"/>
                  </a:lnTo>
                  <a:cubicBezTo>
                    <a:pt x="1490" y="2341"/>
                    <a:pt x="851" y="2979"/>
                    <a:pt x="395" y="3769"/>
                  </a:cubicBezTo>
                  <a:cubicBezTo>
                    <a:pt x="274" y="3982"/>
                    <a:pt x="152" y="4195"/>
                    <a:pt x="91" y="4438"/>
                  </a:cubicBezTo>
                  <a:cubicBezTo>
                    <a:pt x="61" y="4499"/>
                    <a:pt x="31" y="4590"/>
                    <a:pt x="0" y="4681"/>
                  </a:cubicBezTo>
                  <a:cubicBezTo>
                    <a:pt x="31" y="4681"/>
                    <a:pt x="122" y="4347"/>
                    <a:pt x="456" y="3799"/>
                  </a:cubicBezTo>
                  <a:cubicBezTo>
                    <a:pt x="942" y="3070"/>
                    <a:pt x="1581" y="2462"/>
                    <a:pt x="2371" y="2067"/>
                  </a:cubicBezTo>
                  <a:lnTo>
                    <a:pt x="2341" y="2067"/>
                  </a:lnTo>
                  <a:lnTo>
                    <a:pt x="8025" y="1337"/>
                  </a:lnTo>
                  <a:cubicBezTo>
                    <a:pt x="10608" y="1003"/>
                    <a:pt x="12918" y="669"/>
                    <a:pt x="14590" y="426"/>
                  </a:cubicBezTo>
                  <a:lnTo>
                    <a:pt x="16566" y="152"/>
                  </a:lnTo>
                  <a:lnTo>
                    <a:pt x="17113" y="61"/>
                  </a:lnTo>
                  <a:cubicBezTo>
                    <a:pt x="17174" y="61"/>
                    <a:pt x="17235" y="30"/>
                    <a:pt x="1729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5" name="Google Shape;2603;p49"/>
            <p:cNvSpPr/>
            <p:nvPr/>
          </p:nvSpPr>
          <p:spPr>
            <a:xfrm>
              <a:off x="1858200" y="3361275"/>
              <a:ext cx="56250" cy="345775"/>
            </a:xfrm>
            <a:custGeom>
              <a:avLst/>
              <a:gdLst/>
              <a:ahLst/>
              <a:cxnLst/>
              <a:rect l="l" t="t" r="r" b="b"/>
              <a:pathLst>
                <a:path w="2250" h="13831" extrusionOk="0">
                  <a:moveTo>
                    <a:pt x="2250" y="1"/>
                  </a:moveTo>
                  <a:cubicBezTo>
                    <a:pt x="2189" y="183"/>
                    <a:pt x="2159" y="366"/>
                    <a:pt x="2128" y="548"/>
                  </a:cubicBezTo>
                  <a:cubicBezTo>
                    <a:pt x="2068" y="943"/>
                    <a:pt x="2007" y="1429"/>
                    <a:pt x="1916" y="2037"/>
                  </a:cubicBezTo>
                  <a:cubicBezTo>
                    <a:pt x="1733" y="3283"/>
                    <a:pt x="1460" y="5016"/>
                    <a:pt x="1125" y="6931"/>
                  </a:cubicBezTo>
                  <a:cubicBezTo>
                    <a:pt x="821" y="8815"/>
                    <a:pt x="517" y="10518"/>
                    <a:pt x="305" y="11794"/>
                  </a:cubicBezTo>
                  <a:cubicBezTo>
                    <a:pt x="213" y="12402"/>
                    <a:pt x="122" y="12919"/>
                    <a:pt x="61" y="13284"/>
                  </a:cubicBezTo>
                  <a:cubicBezTo>
                    <a:pt x="31" y="13466"/>
                    <a:pt x="1" y="13648"/>
                    <a:pt x="1" y="13831"/>
                  </a:cubicBezTo>
                  <a:cubicBezTo>
                    <a:pt x="61" y="13648"/>
                    <a:pt x="122" y="13466"/>
                    <a:pt x="153" y="13284"/>
                  </a:cubicBezTo>
                  <a:cubicBezTo>
                    <a:pt x="213" y="12949"/>
                    <a:pt x="305" y="12433"/>
                    <a:pt x="457" y="11825"/>
                  </a:cubicBezTo>
                  <a:cubicBezTo>
                    <a:pt x="700" y="10578"/>
                    <a:pt x="1004" y="8846"/>
                    <a:pt x="1338" y="6931"/>
                  </a:cubicBezTo>
                  <a:cubicBezTo>
                    <a:pt x="1642" y="5046"/>
                    <a:pt x="1916" y="3314"/>
                    <a:pt x="2068" y="2037"/>
                  </a:cubicBezTo>
                  <a:cubicBezTo>
                    <a:pt x="2128" y="1399"/>
                    <a:pt x="2189" y="913"/>
                    <a:pt x="2220" y="548"/>
                  </a:cubicBezTo>
                  <a:cubicBezTo>
                    <a:pt x="2250" y="366"/>
                    <a:pt x="2250" y="183"/>
                    <a:pt x="225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6" name="Google Shape;2604;p49"/>
            <p:cNvSpPr/>
            <p:nvPr/>
          </p:nvSpPr>
          <p:spPr>
            <a:xfrm>
              <a:off x="1779175" y="3106725"/>
              <a:ext cx="262950" cy="145675"/>
            </a:xfrm>
            <a:custGeom>
              <a:avLst/>
              <a:gdLst/>
              <a:ahLst/>
              <a:cxnLst/>
              <a:rect l="l" t="t" r="r" b="b"/>
              <a:pathLst>
                <a:path w="10518" h="5827" extrusionOk="0">
                  <a:moveTo>
                    <a:pt x="639" y="0"/>
                  </a:moveTo>
                  <a:lnTo>
                    <a:pt x="0" y="2219"/>
                  </a:lnTo>
                  <a:lnTo>
                    <a:pt x="8511" y="5715"/>
                  </a:lnTo>
                  <a:cubicBezTo>
                    <a:pt x="8689" y="5791"/>
                    <a:pt x="8874" y="5827"/>
                    <a:pt x="9055" y="5827"/>
                  </a:cubicBezTo>
                  <a:cubicBezTo>
                    <a:pt x="9525" y="5827"/>
                    <a:pt x="9972" y="5584"/>
                    <a:pt x="10213" y="5168"/>
                  </a:cubicBezTo>
                  <a:cubicBezTo>
                    <a:pt x="10274" y="5076"/>
                    <a:pt x="10305" y="4985"/>
                    <a:pt x="10335" y="4894"/>
                  </a:cubicBezTo>
                  <a:cubicBezTo>
                    <a:pt x="10517" y="4195"/>
                    <a:pt x="10122" y="3465"/>
                    <a:pt x="9423" y="3253"/>
                  </a:cubicBezTo>
                  <a:lnTo>
                    <a:pt x="639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7" name="Google Shape;2605;p49"/>
            <p:cNvSpPr/>
            <p:nvPr/>
          </p:nvSpPr>
          <p:spPr>
            <a:xfrm>
              <a:off x="2021575" y="3189550"/>
              <a:ext cx="69175" cy="263700"/>
            </a:xfrm>
            <a:custGeom>
              <a:avLst/>
              <a:gdLst/>
              <a:ahLst/>
              <a:cxnLst/>
              <a:rect l="l" t="t" r="r" b="b"/>
              <a:pathLst>
                <a:path w="2767" h="10548" extrusionOk="0">
                  <a:moveTo>
                    <a:pt x="1" y="0"/>
                  </a:moveTo>
                  <a:cubicBezTo>
                    <a:pt x="213" y="122"/>
                    <a:pt x="426" y="304"/>
                    <a:pt x="578" y="487"/>
                  </a:cubicBezTo>
                  <a:cubicBezTo>
                    <a:pt x="730" y="730"/>
                    <a:pt x="821" y="1003"/>
                    <a:pt x="791" y="1307"/>
                  </a:cubicBezTo>
                  <a:cubicBezTo>
                    <a:pt x="761" y="1672"/>
                    <a:pt x="578" y="2006"/>
                    <a:pt x="274" y="2219"/>
                  </a:cubicBezTo>
                  <a:lnTo>
                    <a:pt x="213" y="2280"/>
                  </a:lnTo>
                  <a:lnTo>
                    <a:pt x="244" y="2341"/>
                  </a:lnTo>
                  <a:cubicBezTo>
                    <a:pt x="548" y="3101"/>
                    <a:pt x="913" y="4043"/>
                    <a:pt x="1217" y="5046"/>
                  </a:cubicBezTo>
                  <a:cubicBezTo>
                    <a:pt x="1733" y="6535"/>
                    <a:pt x="2098" y="7903"/>
                    <a:pt x="2341" y="8937"/>
                  </a:cubicBezTo>
                  <a:cubicBezTo>
                    <a:pt x="2463" y="9393"/>
                    <a:pt x="2554" y="9788"/>
                    <a:pt x="2645" y="10122"/>
                  </a:cubicBezTo>
                  <a:cubicBezTo>
                    <a:pt x="2645" y="10274"/>
                    <a:pt x="2706" y="10396"/>
                    <a:pt x="2767" y="10548"/>
                  </a:cubicBezTo>
                  <a:cubicBezTo>
                    <a:pt x="2736" y="10396"/>
                    <a:pt x="2736" y="10244"/>
                    <a:pt x="2706" y="10122"/>
                  </a:cubicBezTo>
                  <a:cubicBezTo>
                    <a:pt x="2676" y="9818"/>
                    <a:pt x="2584" y="9393"/>
                    <a:pt x="2493" y="8906"/>
                  </a:cubicBezTo>
                  <a:cubicBezTo>
                    <a:pt x="2189" y="7569"/>
                    <a:pt x="1855" y="6262"/>
                    <a:pt x="1429" y="4985"/>
                  </a:cubicBezTo>
                  <a:cubicBezTo>
                    <a:pt x="1102" y="4004"/>
                    <a:pt x="746" y="3082"/>
                    <a:pt x="418" y="2331"/>
                  </a:cubicBezTo>
                  <a:lnTo>
                    <a:pt x="418" y="2331"/>
                  </a:lnTo>
                  <a:cubicBezTo>
                    <a:pt x="722" y="2086"/>
                    <a:pt x="914" y="1710"/>
                    <a:pt x="943" y="1307"/>
                  </a:cubicBezTo>
                  <a:cubicBezTo>
                    <a:pt x="943" y="1003"/>
                    <a:pt x="852" y="699"/>
                    <a:pt x="639" y="426"/>
                  </a:cubicBezTo>
                  <a:cubicBezTo>
                    <a:pt x="517" y="274"/>
                    <a:pt x="365" y="152"/>
                    <a:pt x="183" y="61"/>
                  </a:cubicBezTo>
                  <a:cubicBezTo>
                    <a:pt x="122" y="31"/>
                    <a:pt x="62" y="0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8" name="Google Shape;2606;p49"/>
            <p:cNvSpPr/>
            <p:nvPr/>
          </p:nvSpPr>
          <p:spPr>
            <a:xfrm>
              <a:off x="1811850" y="3397000"/>
              <a:ext cx="15975" cy="57775"/>
            </a:xfrm>
            <a:custGeom>
              <a:avLst/>
              <a:gdLst/>
              <a:ahLst/>
              <a:cxnLst/>
              <a:rect l="l" t="t" r="r" b="b"/>
              <a:pathLst>
                <a:path w="639" h="2311" extrusionOk="0">
                  <a:moveTo>
                    <a:pt x="61" y="0"/>
                  </a:moveTo>
                  <a:lnTo>
                    <a:pt x="61" y="0"/>
                  </a:lnTo>
                  <a:cubicBezTo>
                    <a:pt x="1" y="396"/>
                    <a:pt x="31" y="821"/>
                    <a:pt x="152" y="1216"/>
                  </a:cubicBezTo>
                  <a:cubicBezTo>
                    <a:pt x="213" y="1611"/>
                    <a:pt x="396" y="2006"/>
                    <a:pt x="639" y="2310"/>
                  </a:cubicBezTo>
                  <a:cubicBezTo>
                    <a:pt x="578" y="1915"/>
                    <a:pt x="487" y="1551"/>
                    <a:pt x="335" y="1155"/>
                  </a:cubicBezTo>
                  <a:cubicBezTo>
                    <a:pt x="274" y="760"/>
                    <a:pt x="183" y="365"/>
                    <a:pt x="6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89" name="Google Shape;2607;p49"/>
            <p:cNvSpPr/>
            <p:nvPr/>
          </p:nvSpPr>
          <p:spPr>
            <a:xfrm>
              <a:off x="1713825" y="3497875"/>
              <a:ext cx="41825" cy="35925"/>
            </a:xfrm>
            <a:custGeom>
              <a:avLst/>
              <a:gdLst/>
              <a:ahLst/>
              <a:cxnLst/>
              <a:rect l="l" t="t" r="r" b="b"/>
              <a:pathLst>
                <a:path w="1673" h="1437" extrusionOk="0">
                  <a:moveTo>
                    <a:pt x="1653" y="1"/>
                  </a:moveTo>
                  <a:cubicBezTo>
                    <a:pt x="1557" y="1"/>
                    <a:pt x="1241" y="313"/>
                    <a:pt x="821" y="677"/>
                  </a:cubicBezTo>
                  <a:cubicBezTo>
                    <a:pt x="365" y="1102"/>
                    <a:pt x="0" y="1406"/>
                    <a:pt x="31" y="1437"/>
                  </a:cubicBezTo>
                  <a:cubicBezTo>
                    <a:pt x="700" y="1133"/>
                    <a:pt x="1277" y="646"/>
                    <a:pt x="1672" y="8"/>
                  </a:cubicBezTo>
                  <a:cubicBezTo>
                    <a:pt x="1667" y="3"/>
                    <a:pt x="1661" y="1"/>
                    <a:pt x="165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0" name="Google Shape;2608;p49"/>
            <p:cNvSpPr/>
            <p:nvPr/>
          </p:nvSpPr>
          <p:spPr>
            <a:xfrm>
              <a:off x="1811850" y="3555825"/>
              <a:ext cx="20550" cy="40350"/>
            </a:xfrm>
            <a:custGeom>
              <a:avLst/>
              <a:gdLst/>
              <a:ahLst/>
              <a:cxnLst/>
              <a:rect l="l" t="t" r="r" b="b"/>
              <a:pathLst>
                <a:path w="822" h="1614" extrusionOk="0">
                  <a:moveTo>
                    <a:pt x="1" y="0"/>
                  </a:moveTo>
                  <a:cubicBezTo>
                    <a:pt x="1" y="334"/>
                    <a:pt x="61" y="638"/>
                    <a:pt x="213" y="882"/>
                  </a:cubicBezTo>
                  <a:cubicBezTo>
                    <a:pt x="416" y="1316"/>
                    <a:pt x="702" y="1613"/>
                    <a:pt x="754" y="1613"/>
                  </a:cubicBezTo>
                  <a:cubicBezTo>
                    <a:pt x="757" y="1613"/>
                    <a:pt x="759" y="1612"/>
                    <a:pt x="760" y="1611"/>
                  </a:cubicBezTo>
                  <a:cubicBezTo>
                    <a:pt x="821" y="1550"/>
                    <a:pt x="578" y="1216"/>
                    <a:pt x="396" y="790"/>
                  </a:cubicBezTo>
                  <a:cubicBezTo>
                    <a:pt x="304" y="517"/>
                    <a:pt x="183" y="274"/>
                    <a:pt x="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1" name="Google Shape;2609;p49"/>
            <p:cNvSpPr/>
            <p:nvPr/>
          </p:nvSpPr>
          <p:spPr>
            <a:xfrm>
              <a:off x="1741175" y="3611275"/>
              <a:ext cx="14475" cy="53975"/>
            </a:xfrm>
            <a:custGeom>
              <a:avLst/>
              <a:gdLst/>
              <a:ahLst/>
              <a:cxnLst/>
              <a:rect l="l" t="t" r="r" b="b"/>
              <a:pathLst>
                <a:path w="579" h="2159" extrusionOk="0">
                  <a:moveTo>
                    <a:pt x="578" y="1"/>
                  </a:moveTo>
                  <a:lnTo>
                    <a:pt x="578" y="1"/>
                  </a:lnTo>
                  <a:cubicBezTo>
                    <a:pt x="244" y="670"/>
                    <a:pt x="61" y="1399"/>
                    <a:pt x="1" y="2159"/>
                  </a:cubicBezTo>
                  <a:cubicBezTo>
                    <a:pt x="183" y="1825"/>
                    <a:pt x="305" y="1460"/>
                    <a:pt x="365" y="1095"/>
                  </a:cubicBezTo>
                  <a:cubicBezTo>
                    <a:pt x="487" y="761"/>
                    <a:pt x="578" y="366"/>
                    <a:pt x="57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2" name="Google Shape;2610;p49"/>
            <p:cNvSpPr/>
            <p:nvPr/>
          </p:nvSpPr>
          <p:spPr>
            <a:xfrm>
              <a:off x="1678875" y="3710775"/>
              <a:ext cx="15975" cy="39650"/>
            </a:xfrm>
            <a:custGeom>
              <a:avLst/>
              <a:gdLst/>
              <a:ahLst/>
              <a:cxnLst/>
              <a:rect l="l" t="t" r="r" b="b"/>
              <a:pathLst>
                <a:path w="639" h="1586" extrusionOk="0">
                  <a:moveTo>
                    <a:pt x="9" y="1"/>
                  </a:moveTo>
                  <a:cubicBezTo>
                    <a:pt x="6" y="1"/>
                    <a:pt x="3" y="1"/>
                    <a:pt x="0" y="3"/>
                  </a:cubicBezTo>
                  <a:cubicBezTo>
                    <a:pt x="31" y="276"/>
                    <a:pt x="91" y="580"/>
                    <a:pt x="243" y="823"/>
                  </a:cubicBezTo>
                  <a:cubicBezTo>
                    <a:pt x="389" y="1260"/>
                    <a:pt x="562" y="1585"/>
                    <a:pt x="630" y="1585"/>
                  </a:cubicBezTo>
                  <a:cubicBezTo>
                    <a:pt x="633" y="1585"/>
                    <a:pt x="636" y="1585"/>
                    <a:pt x="639" y="1583"/>
                  </a:cubicBezTo>
                  <a:cubicBezTo>
                    <a:pt x="639" y="1279"/>
                    <a:pt x="547" y="1006"/>
                    <a:pt x="426" y="763"/>
                  </a:cubicBezTo>
                  <a:cubicBezTo>
                    <a:pt x="251" y="326"/>
                    <a:pt x="76" y="1"/>
                    <a:pt x="9" y="1"/>
                  </a:cubicBezTo>
                  <a:close/>
                </a:path>
              </a:pathLst>
            </a:custGeom>
            <a:solidFill>
              <a:srgbClr val="899B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3" name="Google Shape;2611;p49"/>
            <p:cNvSpPr/>
            <p:nvPr/>
          </p:nvSpPr>
          <p:spPr>
            <a:xfrm>
              <a:off x="1789825" y="3691075"/>
              <a:ext cx="44075" cy="37250"/>
            </a:xfrm>
            <a:custGeom>
              <a:avLst/>
              <a:gdLst/>
              <a:ahLst/>
              <a:cxnLst/>
              <a:rect l="l" t="t" r="r" b="b"/>
              <a:pathLst>
                <a:path w="1763" h="1490" extrusionOk="0">
                  <a:moveTo>
                    <a:pt x="1733" y="0"/>
                  </a:moveTo>
                  <a:lnTo>
                    <a:pt x="1733" y="0"/>
                  </a:lnTo>
                  <a:cubicBezTo>
                    <a:pt x="1368" y="122"/>
                    <a:pt x="1033" y="335"/>
                    <a:pt x="760" y="608"/>
                  </a:cubicBezTo>
                  <a:cubicBezTo>
                    <a:pt x="456" y="821"/>
                    <a:pt x="182" y="1125"/>
                    <a:pt x="0" y="1490"/>
                  </a:cubicBezTo>
                  <a:cubicBezTo>
                    <a:pt x="334" y="1277"/>
                    <a:pt x="608" y="1004"/>
                    <a:pt x="882" y="760"/>
                  </a:cubicBezTo>
                  <a:cubicBezTo>
                    <a:pt x="1337" y="335"/>
                    <a:pt x="1763" y="31"/>
                    <a:pt x="173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4" name="Google Shape;2612;p49"/>
            <p:cNvSpPr/>
            <p:nvPr/>
          </p:nvSpPr>
          <p:spPr>
            <a:xfrm>
              <a:off x="1678100" y="3835450"/>
              <a:ext cx="33475" cy="54750"/>
            </a:xfrm>
            <a:custGeom>
              <a:avLst/>
              <a:gdLst/>
              <a:ahLst/>
              <a:cxnLst/>
              <a:rect l="l" t="t" r="r" b="b"/>
              <a:pathLst>
                <a:path w="1339" h="2190" extrusionOk="0">
                  <a:moveTo>
                    <a:pt x="1" y="1"/>
                  </a:moveTo>
                  <a:cubicBezTo>
                    <a:pt x="183" y="396"/>
                    <a:pt x="396" y="761"/>
                    <a:pt x="639" y="1095"/>
                  </a:cubicBezTo>
                  <a:cubicBezTo>
                    <a:pt x="852" y="1490"/>
                    <a:pt x="1065" y="1855"/>
                    <a:pt x="1338" y="2189"/>
                  </a:cubicBezTo>
                  <a:cubicBezTo>
                    <a:pt x="1247" y="1764"/>
                    <a:pt x="1065" y="1368"/>
                    <a:pt x="822" y="1004"/>
                  </a:cubicBezTo>
                  <a:cubicBezTo>
                    <a:pt x="609" y="609"/>
                    <a:pt x="335" y="274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5" name="Google Shape;2613;p49"/>
            <p:cNvSpPr/>
            <p:nvPr/>
          </p:nvSpPr>
          <p:spPr>
            <a:xfrm>
              <a:off x="1753350" y="3822525"/>
              <a:ext cx="49400" cy="25100"/>
            </a:xfrm>
            <a:custGeom>
              <a:avLst/>
              <a:gdLst/>
              <a:ahLst/>
              <a:cxnLst/>
              <a:rect l="l" t="t" r="r" b="b"/>
              <a:pathLst>
                <a:path w="1976" h="1004" extrusionOk="0">
                  <a:moveTo>
                    <a:pt x="0" y="1"/>
                  </a:moveTo>
                  <a:cubicBezTo>
                    <a:pt x="334" y="214"/>
                    <a:pt x="638" y="366"/>
                    <a:pt x="1003" y="518"/>
                  </a:cubicBezTo>
                  <a:cubicBezTo>
                    <a:pt x="1307" y="700"/>
                    <a:pt x="1641" y="882"/>
                    <a:pt x="1976" y="1004"/>
                  </a:cubicBezTo>
                  <a:cubicBezTo>
                    <a:pt x="1733" y="700"/>
                    <a:pt x="1429" y="487"/>
                    <a:pt x="1094" y="335"/>
                  </a:cubicBezTo>
                  <a:cubicBezTo>
                    <a:pt x="760" y="122"/>
                    <a:pt x="395" y="31"/>
                    <a:pt x="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6" name="Google Shape;2614;p49"/>
            <p:cNvSpPr/>
            <p:nvPr/>
          </p:nvSpPr>
          <p:spPr>
            <a:xfrm>
              <a:off x="1861250" y="3832350"/>
              <a:ext cx="19775" cy="38850"/>
            </a:xfrm>
            <a:custGeom>
              <a:avLst/>
              <a:gdLst/>
              <a:ahLst/>
              <a:cxnLst/>
              <a:rect l="l" t="t" r="r" b="b"/>
              <a:pathLst>
                <a:path w="791" h="1554" extrusionOk="0">
                  <a:moveTo>
                    <a:pt x="753" y="1"/>
                  </a:moveTo>
                  <a:cubicBezTo>
                    <a:pt x="696" y="1"/>
                    <a:pt x="386" y="268"/>
                    <a:pt x="213" y="672"/>
                  </a:cubicBezTo>
                  <a:cubicBezTo>
                    <a:pt x="31" y="945"/>
                    <a:pt x="0" y="1249"/>
                    <a:pt x="61" y="1553"/>
                  </a:cubicBezTo>
                  <a:cubicBezTo>
                    <a:pt x="183" y="1310"/>
                    <a:pt x="274" y="1036"/>
                    <a:pt x="365" y="763"/>
                  </a:cubicBezTo>
                  <a:cubicBezTo>
                    <a:pt x="578" y="337"/>
                    <a:pt x="791" y="33"/>
                    <a:pt x="760" y="3"/>
                  </a:cubicBezTo>
                  <a:cubicBezTo>
                    <a:pt x="759" y="1"/>
                    <a:pt x="756" y="1"/>
                    <a:pt x="75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7" name="Google Shape;2615;p49"/>
            <p:cNvSpPr/>
            <p:nvPr/>
          </p:nvSpPr>
          <p:spPr>
            <a:xfrm>
              <a:off x="1889350" y="3750350"/>
              <a:ext cx="44875" cy="20525"/>
            </a:xfrm>
            <a:custGeom>
              <a:avLst/>
              <a:gdLst/>
              <a:ahLst/>
              <a:cxnLst/>
              <a:rect l="l" t="t" r="r" b="b"/>
              <a:pathLst>
                <a:path w="1795" h="821" extrusionOk="0">
                  <a:moveTo>
                    <a:pt x="1" y="0"/>
                  </a:moveTo>
                  <a:cubicBezTo>
                    <a:pt x="274" y="183"/>
                    <a:pt x="578" y="335"/>
                    <a:pt x="882" y="426"/>
                  </a:cubicBezTo>
                  <a:cubicBezTo>
                    <a:pt x="1156" y="578"/>
                    <a:pt x="1460" y="730"/>
                    <a:pt x="1764" y="821"/>
                  </a:cubicBezTo>
                  <a:cubicBezTo>
                    <a:pt x="1794" y="760"/>
                    <a:pt x="1460" y="456"/>
                    <a:pt x="974" y="243"/>
                  </a:cubicBezTo>
                  <a:cubicBezTo>
                    <a:pt x="670" y="91"/>
                    <a:pt x="335" y="0"/>
                    <a:pt x="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8" name="Google Shape;2616;p49"/>
            <p:cNvSpPr/>
            <p:nvPr/>
          </p:nvSpPr>
          <p:spPr>
            <a:xfrm>
              <a:off x="1952425" y="3810150"/>
              <a:ext cx="25100" cy="28450"/>
            </a:xfrm>
            <a:custGeom>
              <a:avLst/>
              <a:gdLst/>
              <a:ahLst/>
              <a:cxnLst/>
              <a:rect l="l" t="t" r="r" b="b"/>
              <a:pathLst>
                <a:path w="1004" h="1138" extrusionOk="0">
                  <a:moveTo>
                    <a:pt x="949" y="0"/>
                  </a:moveTo>
                  <a:cubicBezTo>
                    <a:pt x="862" y="0"/>
                    <a:pt x="644" y="224"/>
                    <a:pt x="426" y="496"/>
                  </a:cubicBezTo>
                  <a:cubicBezTo>
                    <a:pt x="153" y="830"/>
                    <a:pt x="1" y="1104"/>
                    <a:pt x="31" y="1134"/>
                  </a:cubicBezTo>
                  <a:cubicBezTo>
                    <a:pt x="33" y="1136"/>
                    <a:pt x="36" y="1137"/>
                    <a:pt x="40" y="1137"/>
                  </a:cubicBezTo>
                  <a:cubicBezTo>
                    <a:pt x="96" y="1137"/>
                    <a:pt x="351" y="931"/>
                    <a:pt x="578" y="617"/>
                  </a:cubicBezTo>
                  <a:cubicBezTo>
                    <a:pt x="821" y="314"/>
                    <a:pt x="1004" y="40"/>
                    <a:pt x="973" y="10"/>
                  </a:cubicBezTo>
                  <a:cubicBezTo>
                    <a:pt x="967" y="3"/>
                    <a:pt x="959" y="0"/>
                    <a:pt x="94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99" name="Google Shape;2617;p49"/>
            <p:cNvSpPr/>
            <p:nvPr/>
          </p:nvSpPr>
          <p:spPr>
            <a:xfrm>
              <a:off x="1997275" y="3713625"/>
              <a:ext cx="25100" cy="35225"/>
            </a:xfrm>
            <a:custGeom>
              <a:avLst/>
              <a:gdLst/>
              <a:ahLst/>
              <a:cxnLst/>
              <a:rect l="l" t="t" r="r" b="b"/>
              <a:pathLst>
                <a:path w="1004" h="1409" extrusionOk="0">
                  <a:moveTo>
                    <a:pt x="61" y="0"/>
                  </a:moveTo>
                  <a:cubicBezTo>
                    <a:pt x="48" y="0"/>
                    <a:pt x="37" y="3"/>
                    <a:pt x="30" y="10"/>
                  </a:cubicBezTo>
                  <a:cubicBezTo>
                    <a:pt x="0" y="41"/>
                    <a:pt x="274" y="314"/>
                    <a:pt x="547" y="679"/>
                  </a:cubicBezTo>
                  <a:cubicBezTo>
                    <a:pt x="790" y="1044"/>
                    <a:pt x="942" y="1409"/>
                    <a:pt x="973" y="1409"/>
                  </a:cubicBezTo>
                  <a:cubicBezTo>
                    <a:pt x="1003" y="1105"/>
                    <a:pt x="912" y="801"/>
                    <a:pt x="699" y="557"/>
                  </a:cubicBezTo>
                  <a:cubicBezTo>
                    <a:pt x="457" y="207"/>
                    <a:pt x="166" y="0"/>
                    <a:pt x="6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0" name="Google Shape;2618;p49"/>
            <p:cNvSpPr/>
            <p:nvPr/>
          </p:nvSpPr>
          <p:spPr>
            <a:xfrm>
              <a:off x="2070225" y="3726800"/>
              <a:ext cx="14450" cy="57775"/>
            </a:xfrm>
            <a:custGeom>
              <a:avLst/>
              <a:gdLst/>
              <a:ahLst/>
              <a:cxnLst/>
              <a:rect l="l" t="t" r="r" b="b"/>
              <a:pathLst>
                <a:path w="578" h="2311" extrusionOk="0">
                  <a:moveTo>
                    <a:pt x="578" y="0"/>
                  </a:moveTo>
                  <a:cubicBezTo>
                    <a:pt x="395" y="334"/>
                    <a:pt x="274" y="730"/>
                    <a:pt x="213" y="1125"/>
                  </a:cubicBezTo>
                  <a:cubicBezTo>
                    <a:pt x="61" y="1520"/>
                    <a:pt x="0" y="1915"/>
                    <a:pt x="30" y="2310"/>
                  </a:cubicBezTo>
                  <a:cubicBezTo>
                    <a:pt x="334" y="1581"/>
                    <a:pt x="517" y="790"/>
                    <a:pt x="57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1" name="Google Shape;2619;p49"/>
            <p:cNvSpPr/>
            <p:nvPr/>
          </p:nvSpPr>
          <p:spPr>
            <a:xfrm>
              <a:off x="2134050" y="3776950"/>
              <a:ext cx="39525" cy="28125"/>
            </a:xfrm>
            <a:custGeom>
              <a:avLst/>
              <a:gdLst/>
              <a:ahLst/>
              <a:cxnLst/>
              <a:rect l="l" t="t" r="r" b="b"/>
              <a:pathLst>
                <a:path w="1581" h="1125" extrusionOk="0">
                  <a:moveTo>
                    <a:pt x="0" y="0"/>
                  </a:moveTo>
                  <a:lnTo>
                    <a:pt x="0" y="0"/>
                  </a:lnTo>
                  <a:cubicBezTo>
                    <a:pt x="213" y="243"/>
                    <a:pt x="456" y="456"/>
                    <a:pt x="730" y="638"/>
                  </a:cubicBezTo>
                  <a:cubicBezTo>
                    <a:pt x="973" y="851"/>
                    <a:pt x="1277" y="1003"/>
                    <a:pt x="1581" y="1125"/>
                  </a:cubicBezTo>
                  <a:cubicBezTo>
                    <a:pt x="1368" y="851"/>
                    <a:pt x="1125" y="638"/>
                    <a:pt x="851" y="456"/>
                  </a:cubicBezTo>
                  <a:cubicBezTo>
                    <a:pt x="608" y="243"/>
                    <a:pt x="304" y="91"/>
                    <a:pt x="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2" name="Google Shape;2620;p49"/>
            <p:cNvSpPr/>
            <p:nvPr/>
          </p:nvSpPr>
          <p:spPr>
            <a:xfrm>
              <a:off x="2177350" y="3693300"/>
              <a:ext cx="27400" cy="28475"/>
            </a:xfrm>
            <a:custGeom>
              <a:avLst/>
              <a:gdLst/>
              <a:ahLst/>
              <a:cxnLst/>
              <a:rect l="l" t="t" r="r" b="b"/>
              <a:pathLst>
                <a:path w="1096" h="1139" extrusionOk="0">
                  <a:moveTo>
                    <a:pt x="1028" y="0"/>
                  </a:moveTo>
                  <a:cubicBezTo>
                    <a:pt x="982" y="0"/>
                    <a:pt x="777" y="261"/>
                    <a:pt x="518" y="550"/>
                  </a:cubicBezTo>
                  <a:cubicBezTo>
                    <a:pt x="244" y="854"/>
                    <a:pt x="1" y="1097"/>
                    <a:pt x="31" y="1127"/>
                  </a:cubicBezTo>
                  <a:cubicBezTo>
                    <a:pt x="31" y="1135"/>
                    <a:pt x="37" y="1139"/>
                    <a:pt x="47" y="1139"/>
                  </a:cubicBezTo>
                  <a:cubicBezTo>
                    <a:pt x="117" y="1139"/>
                    <a:pt x="405" y="966"/>
                    <a:pt x="670" y="702"/>
                  </a:cubicBezTo>
                  <a:cubicBezTo>
                    <a:pt x="973" y="367"/>
                    <a:pt x="1095" y="33"/>
                    <a:pt x="1034" y="3"/>
                  </a:cubicBezTo>
                  <a:cubicBezTo>
                    <a:pt x="1033" y="1"/>
                    <a:pt x="1031" y="0"/>
                    <a:pt x="102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3" name="Google Shape;2621;p49"/>
            <p:cNvSpPr/>
            <p:nvPr/>
          </p:nvSpPr>
          <p:spPr>
            <a:xfrm>
              <a:off x="1743450" y="3339950"/>
              <a:ext cx="35000" cy="32050"/>
            </a:xfrm>
            <a:custGeom>
              <a:avLst/>
              <a:gdLst/>
              <a:ahLst/>
              <a:cxnLst/>
              <a:rect l="l" t="t" r="r" b="b"/>
              <a:pathLst>
                <a:path w="1400" h="1282" extrusionOk="0">
                  <a:moveTo>
                    <a:pt x="1361" y="0"/>
                  </a:moveTo>
                  <a:cubicBezTo>
                    <a:pt x="1300" y="0"/>
                    <a:pt x="983" y="236"/>
                    <a:pt x="639" y="580"/>
                  </a:cubicBezTo>
                  <a:cubicBezTo>
                    <a:pt x="274" y="915"/>
                    <a:pt x="1" y="1249"/>
                    <a:pt x="31" y="1279"/>
                  </a:cubicBezTo>
                  <a:cubicBezTo>
                    <a:pt x="35" y="1281"/>
                    <a:pt x="39" y="1282"/>
                    <a:pt x="44" y="1282"/>
                  </a:cubicBezTo>
                  <a:cubicBezTo>
                    <a:pt x="130" y="1282"/>
                    <a:pt x="447" y="1048"/>
                    <a:pt x="791" y="732"/>
                  </a:cubicBezTo>
                  <a:cubicBezTo>
                    <a:pt x="1126" y="367"/>
                    <a:pt x="1399" y="63"/>
                    <a:pt x="1369" y="3"/>
                  </a:cubicBezTo>
                  <a:cubicBezTo>
                    <a:pt x="1367" y="1"/>
                    <a:pt x="1364" y="0"/>
                    <a:pt x="136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4" name="Google Shape;2622;p49"/>
            <p:cNvSpPr/>
            <p:nvPr/>
          </p:nvSpPr>
          <p:spPr>
            <a:xfrm>
              <a:off x="1861250" y="3331650"/>
              <a:ext cx="12175" cy="47900"/>
            </a:xfrm>
            <a:custGeom>
              <a:avLst/>
              <a:gdLst/>
              <a:ahLst/>
              <a:cxnLst/>
              <a:rect l="l" t="t" r="r" b="b"/>
              <a:pathLst>
                <a:path w="487" h="1916" extrusionOk="0">
                  <a:moveTo>
                    <a:pt x="0" y="0"/>
                  </a:moveTo>
                  <a:lnTo>
                    <a:pt x="0" y="0"/>
                  </a:lnTo>
                  <a:cubicBezTo>
                    <a:pt x="31" y="669"/>
                    <a:pt x="183" y="1307"/>
                    <a:pt x="456" y="1915"/>
                  </a:cubicBezTo>
                  <a:cubicBezTo>
                    <a:pt x="487" y="1581"/>
                    <a:pt x="426" y="1247"/>
                    <a:pt x="335" y="912"/>
                  </a:cubicBezTo>
                  <a:cubicBezTo>
                    <a:pt x="274" y="608"/>
                    <a:pt x="152" y="274"/>
                    <a:pt x="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5" name="Google Shape;2623;p49"/>
            <p:cNvSpPr/>
            <p:nvPr/>
          </p:nvSpPr>
          <p:spPr>
            <a:xfrm>
              <a:off x="1815650" y="3219550"/>
              <a:ext cx="41050" cy="6875"/>
            </a:xfrm>
            <a:custGeom>
              <a:avLst/>
              <a:gdLst/>
              <a:ahLst/>
              <a:cxnLst/>
              <a:rect l="l" t="t" r="r" b="b"/>
              <a:pathLst>
                <a:path w="1642" h="275" extrusionOk="0">
                  <a:moveTo>
                    <a:pt x="411" y="1"/>
                  </a:moveTo>
                  <a:cubicBezTo>
                    <a:pt x="274" y="1"/>
                    <a:pt x="137" y="16"/>
                    <a:pt x="0" y="47"/>
                  </a:cubicBezTo>
                  <a:cubicBezTo>
                    <a:pt x="244" y="168"/>
                    <a:pt x="517" y="229"/>
                    <a:pt x="791" y="229"/>
                  </a:cubicBezTo>
                  <a:cubicBezTo>
                    <a:pt x="928" y="259"/>
                    <a:pt x="1064" y="275"/>
                    <a:pt x="1201" y="275"/>
                  </a:cubicBezTo>
                  <a:cubicBezTo>
                    <a:pt x="1338" y="275"/>
                    <a:pt x="1475" y="259"/>
                    <a:pt x="1611" y="229"/>
                  </a:cubicBezTo>
                  <a:cubicBezTo>
                    <a:pt x="1642" y="168"/>
                    <a:pt x="1277" y="77"/>
                    <a:pt x="821" y="47"/>
                  </a:cubicBezTo>
                  <a:cubicBezTo>
                    <a:pt x="684" y="16"/>
                    <a:pt x="548" y="1"/>
                    <a:pt x="41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6" name="Google Shape;2624;p49"/>
            <p:cNvSpPr/>
            <p:nvPr/>
          </p:nvSpPr>
          <p:spPr>
            <a:xfrm>
              <a:off x="1922800" y="3300500"/>
              <a:ext cx="6100" cy="31925"/>
            </a:xfrm>
            <a:custGeom>
              <a:avLst/>
              <a:gdLst/>
              <a:ahLst/>
              <a:cxnLst/>
              <a:rect l="l" t="t" r="r" b="b"/>
              <a:pathLst>
                <a:path w="244" h="1277" extrusionOk="0">
                  <a:moveTo>
                    <a:pt x="183" y="0"/>
                  </a:moveTo>
                  <a:cubicBezTo>
                    <a:pt x="122" y="0"/>
                    <a:pt x="31" y="274"/>
                    <a:pt x="31" y="638"/>
                  </a:cubicBezTo>
                  <a:cubicBezTo>
                    <a:pt x="0" y="1003"/>
                    <a:pt x="122" y="1277"/>
                    <a:pt x="183" y="1277"/>
                  </a:cubicBezTo>
                  <a:cubicBezTo>
                    <a:pt x="243" y="1246"/>
                    <a:pt x="213" y="973"/>
                    <a:pt x="213" y="638"/>
                  </a:cubicBezTo>
                  <a:cubicBezTo>
                    <a:pt x="213" y="304"/>
                    <a:pt x="243" y="0"/>
                    <a:pt x="18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7" name="Google Shape;2625;p49"/>
            <p:cNvSpPr/>
            <p:nvPr/>
          </p:nvSpPr>
          <p:spPr>
            <a:xfrm>
              <a:off x="1972950" y="3322525"/>
              <a:ext cx="41825" cy="38025"/>
            </a:xfrm>
            <a:custGeom>
              <a:avLst/>
              <a:gdLst/>
              <a:ahLst/>
              <a:cxnLst/>
              <a:rect l="l" t="t" r="r" b="b"/>
              <a:pathLst>
                <a:path w="1673" h="1521" extrusionOk="0">
                  <a:moveTo>
                    <a:pt x="0" y="1"/>
                  </a:moveTo>
                  <a:lnTo>
                    <a:pt x="0" y="1"/>
                  </a:lnTo>
                  <a:cubicBezTo>
                    <a:pt x="213" y="305"/>
                    <a:pt x="456" y="609"/>
                    <a:pt x="760" y="821"/>
                  </a:cubicBezTo>
                  <a:cubicBezTo>
                    <a:pt x="1034" y="1095"/>
                    <a:pt x="1338" y="1338"/>
                    <a:pt x="1672" y="1520"/>
                  </a:cubicBezTo>
                  <a:cubicBezTo>
                    <a:pt x="1216" y="912"/>
                    <a:pt x="639" y="396"/>
                    <a:pt x="0" y="1"/>
                  </a:cubicBezTo>
                  <a:close/>
                </a:path>
              </a:pathLst>
            </a:custGeom>
            <a:solidFill>
              <a:srgbClr val="899BB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8" name="Google Shape;2626;p49"/>
            <p:cNvSpPr/>
            <p:nvPr/>
          </p:nvSpPr>
          <p:spPr>
            <a:xfrm>
              <a:off x="1956225" y="3420150"/>
              <a:ext cx="28900" cy="18025"/>
            </a:xfrm>
            <a:custGeom>
              <a:avLst/>
              <a:gdLst/>
              <a:ahLst/>
              <a:cxnLst/>
              <a:rect l="l" t="t" r="r" b="b"/>
              <a:pathLst>
                <a:path w="1156" h="721" extrusionOk="0">
                  <a:moveTo>
                    <a:pt x="1088" y="1"/>
                  </a:moveTo>
                  <a:cubicBezTo>
                    <a:pt x="999" y="1"/>
                    <a:pt x="768" y="114"/>
                    <a:pt x="517" y="290"/>
                  </a:cubicBezTo>
                  <a:cubicBezTo>
                    <a:pt x="244" y="473"/>
                    <a:pt x="1" y="655"/>
                    <a:pt x="31" y="716"/>
                  </a:cubicBezTo>
                  <a:cubicBezTo>
                    <a:pt x="34" y="719"/>
                    <a:pt x="40" y="720"/>
                    <a:pt x="48" y="720"/>
                  </a:cubicBezTo>
                  <a:cubicBezTo>
                    <a:pt x="118" y="720"/>
                    <a:pt x="366" y="606"/>
                    <a:pt x="639" y="442"/>
                  </a:cubicBezTo>
                  <a:cubicBezTo>
                    <a:pt x="943" y="260"/>
                    <a:pt x="1156" y="47"/>
                    <a:pt x="1125" y="17"/>
                  </a:cubicBezTo>
                  <a:cubicBezTo>
                    <a:pt x="1120" y="6"/>
                    <a:pt x="1107" y="1"/>
                    <a:pt x="108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9" name="Google Shape;2627;p49"/>
            <p:cNvSpPr/>
            <p:nvPr/>
          </p:nvSpPr>
          <p:spPr>
            <a:xfrm>
              <a:off x="2034500" y="3454750"/>
              <a:ext cx="13700" cy="49425"/>
            </a:xfrm>
            <a:custGeom>
              <a:avLst/>
              <a:gdLst/>
              <a:ahLst/>
              <a:cxnLst/>
              <a:rect l="l" t="t" r="r" b="b"/>
              <a:pathLst>
                <a:path w="548" h="1977" extrusionOk="0">
                  <a:moveTo>
                    <a:pt x="548" y="0"/>
                  </a:moveTo>
                  <a:cubicBezTo>
                    <a:pt x="152" y="578"/>
                    <a:pt x="0" y="1277"/>
                    <a:pt x="122" y="1976"/>
                  </a:cubicBezTo>
                  <a:cubicBezTo>
                    <a:pt x="244" y="1642"/>
                    <a:pt x="304" y="1307"/>
                    <a:pt x="335" y="973"/>
                  </a:cubicBezTo>
                  <a:cubicBezTo>
                    <a:pt x="426" y="669"/>
                    <a:pt x="517" y="335"/>
                    <a:pt x="54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0" name="Google Shape;2628;p49"/>
            <p:cNvSpPr/>
            <p:nvPr/>
          </p:nvSpPr>
          <p:spPr>
            <a:xfrm>
              <a:off x="1969900" y="3507125"/>
              <a:ext cx="19025" cy="38125"/>
            </a:xfrm>
            <a:custGeom>
              <a:avLst/>
              <a:gdLst/>
              <a:ahLst/>
              <a:cxnLst/>
              <a:rect l="l" t="t" r="r" b="b"/>
              <a:pathLst>
                <a:path w="761" h="1525" extrusionOk="0">
                  <a:moveTo>
                    <a:pt x="9" y="1"/>
                  </a:moveTo>
                  <a:cubicBezTo>
                    <a:pt x="6" y="1"/>
                    <a:pt x="3" y="1"/>
                    <a:pt x="1" y="3"/>
                  </a:cubicBezTo>
                  <a:cubicBezTo>
                    <a:pt x="31" y="276"/>
                    <a:pt x="122" y="550"/>
                    <a:pt x="274" y="793"/>
                  </a:cubicBezTo>
                  <a:cubicBezTo>
                    <a:pt x="478" y="1201"/>
                    <a:pt x="682" y="1524"/>
                    <a:pt x="752" y="1524"/>
                  </a:cubicBezTo>
                  <a:cubicBezTo>
                    <a:pt x="755" y="1524"/>
                    <a:pt x="758" y="1524"/>
                    <a:pt x="761" y="1523"/>
                  </a:cubicBezTo>
                  <a:cubicBezTo>
                    <a:pt x="730" y="1219"/>
                    <a:pt x="609" y="945"/>
                    <a:pt x="457" y="702"/>
                  </a:cubicBezTo>
                  <a:cubicBezTo>
                    <a:pt x="253" y="323"/>
                    <a:pt x="77" y="1"/>
                    <a:pt x="9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1" name="Google Shape;2629;p49"/>
            <p:cNvSpPr/>
            <p:nvPr/>
          </p:nvSpPr>
          <p:spPr>
            <a:xfrm>
              <a:off x="1896200" y="3567200"/>
              <a:ext cx="20550" cy="45625"/>
            </a:xfrm>
            <a:custGeom>
              <a:avLst/>
              <a:gdLst/>
              <a:ahLst/>
              <a:cxnLst/>
              <a:rect l="l" t="t" r="r" b="b"/>
              <a:pathLst>
                <a:path w="822" h="1825" extrusionOk="0">
                  <a:moveTo>
                    <a:pt x="821" y="1"/>
                  </a:moveTo>
                  <a:lnTo>
                    <a:pt x="821" y="1"/>
                  </a:lnTo>
                  <a:cubicBezTo>
                    <a:pt x="608" y="244"/>
                    <a:pt x="426" y="548"/>
                    <a:pt x="304" y="882"/>
                  </a:cubicBezTo>
                  <a:cubicBezTo>
                    <a:pt x="152" y="1156"/>
                    <a:pt x="31" y="1490"/>
                    <a:pt x="0" y="1825"/>
                  </a:cubicBezTo>
                  <a:cubicBezTo>
                    <a:pt x="213" y="1582"/>
                    <a:pt x="396" y="1278"/>
                    <a:pt x="487" y="974"/>
                  </a:cubicBezTo>
                  <a:cubicBezTo>
                    <a:pt x="669" y="670"/>
                    <a:pt x="760" y="335"/>
                    <a:pt x="82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2" name="Google Shape;2630;p49"/>
            <p:cNvSpPr/>
            <p:nvPr/>
          </p:nvSpPr>
          <p:spPr>
            <a:xfrm>
              <a:off x="1927350" y="3632325"/>
              <a:ext cx="55500" cy="9375"/>
            </a:xfrm>
            <a:custGeom>
              <a:avLst/>
              <a:gdLst/>
              <a:ahLst/>
              <a:cxnLst/>
              <a:rect l="l" t="t" r="r" b="b"/>
              <a:pathLst>
                <a:path w="2220" h="375" extrusionOk="0">
                  <a:moveTo>
                    <a:pt x="1516" y="0"/>
                  </a:moveTo>
                  <a:cubicBezTo>
                    <a:pt x="986" y="0"/>
                    <a:pt x="464" y="122"/>
                    <a:pt x="1" y="375"/>
                  </a:cubicBezTo>
                  <a:cubicBezTo>
                    <a:pt x="365" y="344"/>
                    <a:pt x="730" y="314"/>
                    <a:pt x="1095" y="223"/>
                  </a:cubicBezTo>
                  <a:cubicBezTo>
                    <a:pt x="1460" y="192"/>
                    <a:pt x="1855" y="162"/>
                    <a:pt x="2220" y="71"/>
                  </a:cubicBezTo>
                  <a:cubicBezTo>
                    <a:pt x="1987" y="24"/>
                    <a:pt x="1751" y="0"/>
                    <a:pt x="151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3" name="Google Shape;2631;p49"/>
            <p:cNvSpPr/>
            <p:nvPr/>
          </p:nvSpPr>
          <p:spPr>
            <a:xfrm>
              <a:off x="1608950" y="3507175"/>
              <a:ext cx="12200" cy="48675"/>
            </a:xfrm>
            <a:custGeom>
              <a:avLst/>
              <a:gdLst/>
              <a:ahLst/>
              <a:cxnLst/>
              <a:rect l="l" t="t" r="r" b="b"/>
              <a:pathLst>
                <a:path w="488" h="1947" extrusionOk="0">
                  <a:moveTo>
                    <a:pt x="31" y="1"/>
                  </a:moveTo>
                  <a:cubicBezTo>
                    <a:pt x="1" y="335"/>
                    <a:pt x="62" y="669"/>
                    <a:pt x="153" y="1004"/>
                  </a:cubicBezTo>
                  <a:cubicBezTo>
                    <a:pt x="214" y="1338"/>
                    <a:pt x="305" y="1672"/>
                    <a:pt x="487" y="1946"/>
                  </a:cubicBezTo>
                  <a:cubicBezTo>
                    <a:pt x="487" y="1612"/>
                    <a:pt x="457" y="1277"/>
                    <a:pt x="366" y="973"/>
                  </a:cubicBezTo>
                  <a:cubicBezTo>
                    <a:pt x="305" y="609"/>
                    <a:pt x="214" y="305"/>
                    <a:pt x="3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4" name="Google Shape;2632;p49"/>
            <p:cNvSpPr/>
            <p:nvPr/>
          </p:nvSpPr>
          <p:spPr>
            <a:xfrm>
              <a:off x="1647725" y="3417000"/>
              <a:ext cx="34200" cy="7875"/>
            </a:xfrm>
            <a:custGeom>
              <a:avLst/>
              <a:gdLst/>
              <a:ahLst/>
              <a:cxnLst/>
              <a:rect l="l" t="t" r="r" b="b"/>
              <a:pathLst>
                <a:path w="1368" h="315" extrusionOk="0">
                  <a:moveTo>
                    <a:pt x="1279" y="1"/>
                  </a:moveTo>
                  <a:cubicBezTo>
                    <a:pt x="1175" y="1"/>
                    <a:pt x="949" y="66"/>
                    <a:pt x="669" y="112"/>
                  </a:cubicBezTo>
                  <a:cubicBezTo>
                    <a:pt x="334" y="143"/>
                    <a:pt x="30" y="143"/>
                    <a:pt x="0" y="203"/>
                  </a:cubicBezTo>
                  <a:cubicBezTo>
                    <a:pt x="0" y="250"/>
                    <a:pt x="179" y="315"/>
                    <a:pt x="441" y="315"/>
                  </a:cubicBezTo>
                  <a:cubicBezTo>
                    <a:pt x="520" y="315"/>
                    <a:pt x="607" y="309"/>
                    <a:pt x="699" y="295"/>
                  </a:cubicBezTo>
                  <a:cubicBezTo>
                    <a:pt x="1094" y="234"/>
                    <a:pt x="1368" y="51"/>
                    <a:pt x="1337" y="21"/>
                  </a:cubicBezTo>
                  <a:cubicBezTo>
                    <a:pt x="1330" y="7"/>
                    <a:pt x="1310" y="1"/>
                    <a:pt x="1279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5" name="Google Shape;2633;p49"/>
            <p:cNvSpPr/>
            <p:nvPr/>
          </p:nvSpPr>
          <p:spPr>
            <a:xfrm>
              <a:off x="1567925" y="3661450"/>
              <a:ext cx="50175" cy="15975"/>
            </a:xfrm>
            <a:custGeom>
              <a:avLst/>
              <a:gdLst/>
              <a:ahLst/>
              <a:cxnLst/>
              <a:rect l="l" t="t" r="r" b="b"/>
              <a:pathLst>
                <a:path w="2007" h="639" extrusionOk="0">
                  <a:moveTo>
                    <a:pt x="2007" y="0"/>
                  </a:moveTo>
                  <a:lnTo>
                    <a:pt x="2007" y="0"/>
                  </a:lnTo>
                  <a:cubicBezTo>
                    <a:pt x="1672" y="30"/>
                    <a:pt x="1307" y="91"/>
                    <a:pt x="973" y="243"/>
                  </a:cubicBezTo>
                  <a:cubicBezTo>
                    <a:pt x="639" y="304"/>
                    <a:pt x="304" y="456"/>
                    <a:pt x="0" y="638"/>
                  </a:cubicBezTo>
                  <a:cubicBezTo>
                    <a:pt x="365" y="638"/>
                    <a:pt x="700" y="547"/>
                    <a:pt x="1034" y="426"/>
                  </a:cubicBezTo>
                  <a:cubicBezTo>
                    <a:pt x="1399" y="334"/>
                    <a:pt x="1733" y="213"/>
                    <a:pt x="200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6" name="Google Shape;2634;p49"/>
            <p:cNvSpPr/>
            <p:nvPr/>
          </p:nvSpPr>
          <p:spPr>
            <a:xfrm>
              <a:off x="1521575" y="3725275"/>
              <a:ext cx="7625" cy="53200"/>
            </a:xfrm>
            <a:custGeom>
              <a:avLst/>
              <a:gdLst/>
              <a:ahLst/>
              <a:cxnLst/>
              <a:rect l="l" t="t" r="r" b="b"/>
              <a:pathLst>
                <a:path w="305" h="2128" extrusionOk="0">
                  <a:moveTo>
                    <a:pt x="61" y="0"/>
                  </a:moveTo>
                  <a:cubicBezTo>
                    <a:pt x="0" y="335"/>
                    <a:pt x="0" y="699"/>
                    <a:pt x="61" y="1064"/>
                  </a:cubicBezTo>
                  <a:cubicBezTo>
                    <a:pt x="61" y="1429"/>
                    <a:pt x="122" y="1794"/>
                    <a:pt x="244" y="2128"/>
                  </a:cubicBezTo>
                  <a:cubicBezTo>
                    <a:pt x="304" y="1763"/>
                    <a:pt x="304" y="1398"/>
                    <a:pt x="244" y="1064"/>
                  </a:cubicBezTo>
                  <a:cubicBezTo>
                    <a:pt x="244" y="699"/>
                    <a:pt x="183" y="335"/>
                    <a:pt x="6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7" name="Google Shape;2635;p49"/>
            <p:cNvSpPr/>
            <p:nvPr/>
          </p:nvSpPr>
          <p:spPr>
            <a:xfrm>
              <a:off x="1558800" y="3838500"/>
              <a:ext cx="31175" cy="57000"/>
            </a:xfrm>
            <a:custGeom>
              <a:avLst/>
              <a:gdLst/>
              <a:ahLst/>
              <a:cxnLst/>
              <a:rect l="l" t="t" r="r" b="b"/>
              <a:pathLst>
                <a:path w="1247" h="2280" extrusionOk="0">
                  <a:moveTo>
                    <a:pt x="1247" y="0"/>
                  </a:moveTo>
                  <a:lnTo>
                    <a:pt x="1247" y="0"/>
                  </a:lnTo>
                  <a:cubicBezTo>
                    <a:pt x="943" y="335"/>
                    <a:pt x="700" y="699"/>
                    <a:pt x="517" y="1094"/>
                  </a:cubicBezTo>
                  <a:cubicBezTo>
                    <a:pt x="274" y="1459"/>
                    <a:pt x="92" y="1854"/>
                    <a:pt x="1" y="2280"/>
                  </a:cubicBezTo>
                  <a:cubicBezTo>
                    <a:pt x="274" y="1946"/>
                    <a:pt x="517" y="1581"/>
                    <a:pt x="700" y="1186"/>
                  </a:cubicBezTo>
                  <a:cubicBezTo>
                    <a:pt x="943" y="821"/>
                    <a:pt x="1125" y="426"/>
                    <a:pt x="124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8" name="Google Shape;2636;p49"/>
            <p:cNvSpPr/>
            <p:nvPr/>
          </p:nvSpPr>
          <p:spPr>
            <a:xfrm>
              <a:off x="1481300" y="3874975"/>
              <a:ext cx="15975" cy="55500"/>
            </a:xfrm>
            <a:custGeom>
              <a:avLst/>
              <a:gdLst/>
              <a:ahLst/>
              <a:cxnLst/>
              <a:rect l="l" t="t" r="r" b="b"/>
              <a:pathLst>
                <a:path w="639" h="2220" extrusionOk="0">
                  <a:moveTo>
                    <a:pt x="0" y="0"/>
                  </a:moveTo>
                  <a:cubicBezTo>
                    <a:pt x="0" y="395"/>
                    <a:pt x="92" y="760"/>
                    <a:pt x="244" y="1125"/>
                  </a:cubicBezTo>
                  <a:cubicBezTo>
                    <a:pt x="304" y="1520"/>
                    <a:pt x="456" y="1885"/>
                    <a:pt x="639" y="2219"/>
                  </a:cubicBezTo>
                  <a:cubicBezTo>
                    <a:pt x="639" y="1824"/>
                    <a:pt x="547" y="1429"/>
                    <a:pt x="426" y="1064"/>
                  </a:cubicBezTo>
                  <a:cubicBezTo>
                    <a:pt x="335" y="699"/>
                    <a:pt x="213" y="335"/>
                    <a:pt x="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19" name="Google Shape;2637;p49"/>
            <p:cNvSpPr/>
            <p:nvPr/>
          </p:nvSpPr>
          <p:spPr>
            <a:xfrm>
              <a:off x="1579325" y="3967675"/>
              <a:ext cx="44850" cy="25100"/>
            </a:xfrm>
            <a:custGeom>
              <a:avLst/>
              <a:gdLst/>
              <a:ahLst/>
              <a:cxnLst/>
              <a:rect l="l" t="t" r="r" b="b"/>
              <a:pathLst>
                <a:path w="1794" h="1004" extrusionOk="0">
                  <a:moveTo>
                    <a:pt x="1794" y="0"/>
                  </a:moveTo>
                  <a:lnTo>
                    <a:pt x="1794" y="0"/>
                  </a:lnTo>
                  <a:cubicBezTo>
                    <a:pt x="1459" y="31"/>
                    <a:pt x="1125" y="152"/>
                    <a:pt x="821" y="365"/>
                  </a:cubicBezTo>
                  <a:cubicBezTo>
                    <a:pt x="335" y="639"/>
                    <a:pt x="0" y="973"/>
                    <a:pt x="31" y="1003"/>
                  </a:cubicBezTo>
                  <a:cubicBezTo>
                    <a:pt x="335" y="882"/>
                    <a:pt x="639" y="730"/>
                    <a:pt x="912" y="517"/>
                  </a:cubicBezTo>
                  <a:cubicBezTo>
                    <a:pt x="1247" y="396"/>
                    <a:pt x="1520" y="213"/>
                    <a:pt x="179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0" name="Google Shape;2638;p49"/>
            <p:cNvSpPr/>
            <p:nvPr/>
          </p:nvSpPr>
          <p:spPr>
            <a:xfrm>
              <a:off x="1713075" y="3268575"/>
              <a:ext cx="7625" cy="52450"/>
            </a:xfrm>
            <a:custGeom>
              <a:avLst/>
              <a:gdLst/>
              <a:ahLst/>
              <a:cxnLst/>
              <a:rect l="l" t="t" r="r" b="b"/>
              <a:pathLst>
                <a:path w="305" h="2098" extrusionOk="0">
                  <a:moveTo>
                    <a:pt x="243" y="1"/>
                  </a:moveTo>
                  <a:cubicBezTo>
                    <a:pt x="122" y="335"/>
                    <a:pt x="61" y="700"/>
                    <a:pt x="61" y="1064"/>
                  </a:cubicBezTo>
                  <a:cubicBezTo>
                    <a:pt x="0" y="1399"/>
                    <a:pt x="0" y="1763"/>
                    <a:pt x="61" y="2098"/>
                  </a:cubicBezTo>
                  <a:cubicBezTo>
                    <a:pt x="182" y="1763"/>
                    <a:pt x="243" y="1429"/>
                    <a:pt x="243" y="1064"/>
                  </a:cubicBezTo>
                  <a:cubicBezTo>
                    <a:pt x="304" y="730"/>
                    <a:pt x="304" y="365"/>
                    <a:pt x="24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1" name="Google Shape;2639;p49"/>
            <p:cNvSpPr/>
            <p:nvPr/>
          </p:nvSpPr>
          <p:spPr>
            <a:xfrm>
              <a:off x="1831600" y="3146150"/>
              <a:ext cx="8400" cy="22150"/>
            </a:xfrm>
            <a:custGeom>
              <a:avLst/>
              <a:gdLst/>
              <a:ahLst/>
              <a:cxnLst/>
              <a:rect l="l" t="t" r="r" b="b"/>
              <a:pathLst>
                <a:path w="336" h="886" extrusionOk="0">
                  <a:moveTo>
                    <a:pt x="43" y="1"/>
                  </a:moveTo>
                  <a:cubicBezTo>
                    <a:pt x="39" y="1"/>
                    <a:pt x="35" y="2"/>
                    <a:pt x="31" y="4"/>
                  </a:cubicBezTo>
                  <a:cubicBezTo>
                    <a:pt x="1" y="4"/>
                    <a:pt x="1" y="217"/>
                    <a:pt x="62" y="460"/>
                  </a:cubicBezTo>
                  <a:cubicBezTo>
                    <a:pt x="153" y="703"/>
                    <a:pt x="244" y="885"/>
                    <a:pt x="305" y="885"/>
                  </a:cubicBezTo>
                  <a:cubicBezTo>
                    <a:pt x="335" y="855"/>
                    <a:pt x="335" y="642"/>
                    <a:pt x="274" y="429"/>
                  </a:cubicBezTo>
                  <a:cubicBezTo>
                    <a:pt x="189" y="202"/>
                    <a:pt x="104" y="1"/>
                    <a:pt x="4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2" name="Google Shape;2640;p49"/>
            <p:cNvSpPr/>
            <p:nvPr/>
          </p:nvSpPr>
          <p:spPr>
            <a:xfrm>
              <a:off x="1893150" y="3172825"/>
              <a:ext cx="43350" cy="17700"/>
            </a:xfrm>
            <a:custGeom>
              <a:avLst/>
              <a:gdLst/>
              <a:ahLst/>
              <a:cxnLst/>
              <a:rect l="l" t="t" r="r" b="b"/>
              <a:pathLst>
                <a:path w="1734" h="708" extrusionOk="0">
                  <a:moveTo>
                    <a:pt x="62" y="1"/>
                  </a:moveTo>
                  <a:cubicBezTo>
                    <a:pt x="1" y="31"/>
                    <a:pt x="335" y="335"/>
                    <a:pt x="822" y="517"/>
                  </a:cubicBezTo>
                  <a:cubicBezTo>
                    <a:pt x="1049" y="644"/>
                    <a:pt x="1320" y="707"/>
                    <a:pt x="1579" y="707"/>
                  </a:cubicBezTo>
                  <a:cubicBezTo>
                    <a:pt x="1631" y="707"/>
                    <a:pt x="1683" y="705"/>
                    <a:pt x="1733" y="700"/>
                  </a:cubicBezTo>
                  <a:cubicBezTo>
                    <a:pt x="1490" y="548"/>
                    <a:pt x="1186" y="426"/>
                    <a:pt x="913" y="335"/>
                  </a:cubicBezTo>
                  <a:cubicBezTo>
                    <a:pt x="639" y="213"/>
                    <a:pt x="335" y="92"/>
                    <a:pt x="6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3" name="Google Shape;2641;p49"/>
            <p:cNvSpPr/>
            <p:nvPr/>
          </p:nvSpPr>
          <p:spPr>
            <a:xfrm>
              <a:off x="1985100" y="3210475"/>
              <a:ext cx="32700" cy="13475"/>
            </a:xfrm>
            <a:custGeom>
              <a:avLst/>
              <a:gdLst/>
              <a:ahLst/>
              <a:cxnLst/>
              <a:rect l="l" t="t" r="r" b="b"/>
              <a:pathLst>
                <a:path w="1308" h="539" extrusionOk="0">
                  <a:moveTo>
                    <a:pt x="1246" y="1"/>
                  </a:moveTo>
                  <a:cubicBezTo>
                    <a:pt x="1160" y="1"/>
                    <a:pt x="921" y="125"/>
                    <a:pt x="639" y="227"/>
                  </a:cubicBezTo>
                  <a:cubicBezTo>
                    <a:pt x="305" y="379"/>
                    <a:pt x="1" y="440"/>
                    <a:pt x="31" y="501"/>
                  </a:cubicBezTo>
                  <a:cubicBezTo>
                    <a:pt x="31" y="524"/>
                    <a:pt x="81" y="539"/>
                    <a:pt x="164" y="539"/>
                  </a:cubicBezTo>
                  <a:cubicBezTo>
                    <a:pt x="295" y="539"/>
                    <a:pt x="507" y="503"/>
                    <a:pt x="730" y="410"/>
                  </a:cubicBezTo>
                  <a:cubicBezTo>
                    <a:pt x="1095" y="258"/>
                    <a:pt x="1308" y="45"/>
                    <a:pt x="1277" y="14"/>
                  </a:cubicBezTo>
                  <a:cubicBezTo>
                    <a:pt x="1273" y="5"/>
                    <a:pt x="1262" y="1"/>
                    <a:pt x="124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4" name="Google Shape;2642;p49"/>
            <p:cNvSpPr/>
            <p:nvPr/>
          </p:nvSpPr>
          <p:spPr>
            <a:xfrm>
              <a:off x="2108200" y="3281425"/>
              <a:ext cx="26625" cy="29075"/>
            </a:xfrm>
            <a:custGeom>
              <a:avLst/>
              <a:gdLst/>
              <a:ahLst/>
              <a:cxnLst/>
              <a:rect l="l" t="t" r="r" b="b"/>
              <a:pathLst>
                <a:path w="1065" h="1163" extrusionOk="0">
                  <a:moveTo>
                    <a:pt x="1024" y="1"/>
                  </a:moveTo>
                  <a:cubicBezTo>
                    <a:pt x="955" y="1"/>
                    <a:pt x="777" y="263"/>
                    <a:pt x="518" y="581"/>
                  </a:cubicBezTo>
                  <a:cubicBezTo>
                    <a:pt x="244" y="885"/>
                    <a:pt x="1" y="1097"/>
                    <a:pt x="31" y="1158"/>
                  </a:cubicBezTo>
                  <a:cubicBezTo>
                    <a:pt x="34" y="1161"/>
                    <a:pt x="38" y="1162"/>
                    <a:pt x="44" y="1162"/>
                  </a:cubicBezTo>
                  <a:cubicBezTo>
                    <a:pt x="107" y="1162"/>
                    <a:pt x="361" y="1009"/>
                    <a:pt x="639" y="702"/>
                  </a:cubicBezTo>
                  <a:cubicBezTo>
                    <a:pt x="943" y="368"/>
                    <a:pt x="1065" y="34"/>
                    <a:pt x="1034" y="3"/>
                  </a:cubicBezTo>
                  <a:cubicBezTo>
                    <a:pt x="1031" y="2"/>
                    <a:pt x="1028" y="1"/>
                    <a:pt x="102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5" name="Google Shape;2643;p49"/>
            <p:cNvSpPr/>
            <p:nvPr/>
          </p:nvSpPr>
          <p:spPr>
            <a:xfrm>
              <a:off x="2137075" y="3366600"/>
              <a:ext cx="42600" cy="42575"/>
            </a:xfrm>
            <a:custGeom>
              <a:avLst/>
              <a:gdLst/>
              <a:ahLst/>
              <a:cxnLst/>
              <a:rect l="l" t="t" r="r" b="b"/>
              <a:pathLst>
                <a:path w="1704" h="1703" extrusionOk="0">
                  <a:moveTo>
                    <a:pt x="1" y="1"/>
                  </a:moveTo>
                  <a:lnTo>
                    <a:pt x="1" y="1"/>
                  </a:lnTo>
                  <a:cubicBezTo>
                    <a:pt x="457" y="669"/>
                    <a:pt x="1034" y="1247"/>
                    <a:pt x="1703" y="1703"/>
                  </a:cubicBezTo>
                  <a:cubicBezTo>
                    <a:pt x="1490" y="1368"/>
                    <a:pt x="1217" y="1064"/>
                    <a:pt x="913" y="791"/>
                  </a:cubicBezTo>
                  <a:cubicBezTo>
                    <a:pt x="670" y="487"/>
                    <a:pt x="335" y="213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6" name="Google Shape;2644;p49"/>
            <p:cNvSpPr/>
            <p:nvPr/>
          </p:nvSpPr>
          <p:spPr>
            <a:xfrm>
              <a:off x="2203200" y="3308850"/>
              <a:ext cx="28900" cy="44850"/>
            </a:xfrm>
            <a:custGeom>
              <a:avLst/>
              <a:gdLst/>
              <a:ahLst/>
              <a:cxnLst/>
              <a:rect l="l" t="t" r="r" b="b"/>
              <a:pathLst>
                <a:path w="1156" h="1794" extrusionOk="0">
                  <a:moveTo>
                    <a:pt x="1155" y="0"/>
                  </a:moveTo>
                  <a:lnTo>
                    <a:pt x="1155" y="0"/>
                  </a:lnTo>
                  <a:cubicBezTo>
                    <a:pt x="882" y="213"/>
                    <a:pt x="669" y="517"/>
                    <a:pt x="487" y="852"/>
                  </a:cubicBezTo>
                  <a:cubicBezTo>
                    <a:pt x="274" y="1125"/>
                    <a:pt x="122" y="1459"/>
                    <a:pt x="0" y="1794"/>
                  </a:cubicBezTo>
                  <a:cubicBezTo>
                    <a:pt x="487" y="1277"/>
                    <a:pt x="882" y="669"/>
                    <a:pt x="115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7" name="Google Shape;2645;p49"/>
            <p:cNvSpPr/>
            <p:nvPr/>
          </p:nvSpPr>
          <p:spPr>
            <a:xfrm>
              <a:off x="2298175" y="3374900"/>
              <a:ext cx="18275" cy="28275"/>
            </a:xfrm>
            <a:custGeom>
              <a:avLst/>
              <a:gdLst/>
              <a:ahLst/>
              <a:cxnLst/>
              <a:rect l="l" t="t" r="r" b="b"/>
              <a:pathLst>
                <a:path w="731" h="1131" extrusionOk="0">
                  <a:moveTo>
                    <a:pt x="43" y="0"/>
                  </a:moveTo>
                  <a:cubicBezTo>
                    <a:pt x="38" y="0"/>
                    <a:pt x="35" y="1"/>
                    <a:pt x="31" y="3"/>
                  </a:cubicBezTo>
                  <a:cubicBezTo>
                    <a:pt x="1" y="33"/>
                    <a:pt x="92" y="307"/>
                    <a:pt x="274" y="611"/>
                  </a:cubicBezTo>
                  <a:cubicBezTo>
                    <a:pt x="446" y="897"/>
                    <a:pt x="618" y="1130"/>
                    <a:pt x="688" y="1130"/>
                  </a:cubicBezTo>
                  <a:cubicBezTo>
                    <a:pt x="693" y="1130"/>
                    <a:pt x="696" y="1129"/>
                    <a:pt x="700" y="1128"/>
                  </a:cubicBezTo>
                  <a:cubicBezTo>
                    <a:pt x="730" y="1097"/>
                    <a:pt x="639" y="824"/>
                    <a:pt x="457" y="520"/>
                  </a:cubicBezTo>
                  <a:cubicBezTo>
                    <a:pt x="285" y="233"/>
                    <a:pt x="113" y="0"/>
                    <a:pt x="4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8" name="Google Shape;2646;p49"/>
            <p:cNvSpPr/>
            <p:nvPr/>
          </p:nvSpPr>
          <p:spPr>
            <a:xfrm>
              <a:off x="2311100" y="3265525"/>
              <a:ext cx="18250" cy="24425"/>
            </a:xfrm>
            <a:custGeom>
              <a:avLst/>
              <a:gdLst/>
              <a:ahLst/>
              <a:cxnLst/>
              <a:rect l="l" t="t" r="r" b="b"/>
              <a:pathLst>
                <a:path w="730" h="977" extrusionOk="0">
                  <a:moveTo>
                    <a:pt x="31" y="1"/>
                  </a:moveTo>
                  <a:cubicBezTo>
                    <a:pt x="0" y="31"/>
                    <a:pt x="92" y="274"/>
                    <a:pt x="274" y="548"/>
                  </a:cubicBezTo>
                  <a:cubicBezTo>
                    <a:pt x="445" y="776"/>
                    <a:pt x="615" y="976"/>
                    <a:pt x="661" y="976"/>
                  </a:cubicBezTo>
                  <a:cubicBezTo>
                    <a:pt x="665" y="976"/>
                    <a:pt x="667" y="976"/>
                    <a:pt x="669" y="974"/>
                  </a:cubicBezTo>
                  <a:cubicBezTo>
                    <a:pt x="730" y="943"/>
                    <a:pt x="578" y="700"/>
                    <a:pt x="426" y="426"/>
                  </a:cubicBezTo>
                  <a:cubicBezTo>
                    <a:pt x="274" y="183"/>
                    <a:pt x="92" y="1"/>
                    <a:pt x="3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29" name="Google Shape;2647;p49"/>
            <p:cNvSpPr/>
            <p:nvPr/>
          </p:nvSpPr>
          <p:spPr>
            <a:xfrm>
              <a:off x="2384050" y="3370325"/>
              <a:ext cx="29650" cy="28300"/>
            </a:xfrm>
            <a:custGeom>
              <a:avLst/>
              <a:gdLst/>
              <a:ahLst/>
              <a:cxnLst/>
              <a:rect l="l" t="t" r="r" b="b"/>
              <a:pathLst>
                <a:path w="1186" h="1132" extrusionOk="0">
                  <a:moveTo>
                    <a:pt x="1116" y="1"/>
                  </a:moveTo>
                  <a:cubicBezTo>
                    <a:pt x="1060" y="1"/>
                    <a:pt x="802" y="205"/>
                    <a:pt x="517" y="490"/>
                  </a:cubicBezTo>
                  <a:cubicBezTo>
                    <a:pt x="213" y="794"/>
                    <a:pt x="0" y="1098"/>
                    <a:pt x="31" y="1128"/>
                  </a:cubicBezTo>
                  <a:cubicBezTo>
                    <a:pt x="33" y="1130"/>
                    <a:pt x="36" y="1131"/>
                    <a:pt x="40" y="1131"/>
                  </a:cubicBezTo>
                  <a:cubicBezTo>
                    <a:pt x="100" y="1131"/>
                    <a:pt x="385" y="926"/>
                    <a:pt x="669" y="642"/>
                  </a:cubicBezTo>
                  <a:cubicBezTo>
                    <a:pt x="973" y="338"/>
                    <a:pt x="1186" y="64"/>
                    <a:pt x="1125" y="4"/>
                  </a:cubicBezTo>
                  <a:cubicBezTo>
                    <a:pt x="1123" y="2"/>
                    <a:pt x="1120" y="1"/>
                    <a:pt x="111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0" name="Google Shape;2648;p49"/>
            <p:cNvSpPr/>
            <p:nvPr/>
          </p:nvSpPr>
          <p:spPr>
            <a:xfrm>
              <a:off x="2377200" y="3324425"/>
              <a:ext cx="34225" cy="6875"/>
            </a:xfrm>
            <a:custGeom>
              <a:avLst/>
              <a:gdLst/>
              <a:ahLst/>
              <a:cxnLst/>
              <a:rect l="l" t="t" r="r" b="b"/>
              <a:pathLst>
                <a:path w="1369" h="275" extrusionOk="0">
                  <a:moveTo>
                    <a:pt x="1156" y="1"/>
                  </a:moveTo>
                  <a:cubicBezTo>
                    <a:pt x="1027" y="1"/>
                    <a:pt x="852" y="16"/>
                    <a:pt x="670" y="46"/>
                  </a:cubicBezTo>
                  <a:cubicBezTo>
                    <a:pt x="274" y="107"/>
                    <a:pt x="1" y="198"/>
                    <a:pt x="1" y="229"/>
                  </a:cubicBezTo>
                  <a:cubicBezTo>
                    <a:pt x="107" y="259"/>
                    <a:pt x="221" y="274"/>
                    <a:pt x="339" y="274"/>
                  </a:cubicBezTo>
                  <a:cubicBezTo>
                    <a:pt x="457" y="274"/>
                    <a:pt x="578" y="259"/>
                    <a:pt x="700" y="229"/>
                  </a:cubicBezTo>
                  <a:cubicBezTo>
                    <a:pt x="1065" y="168"/>
                    <a:pt x="1369" y="107"/>
                    <a:pt x="1369" y="46"/>
                  </a:cubicBezTo>
                  <a:cubicBezTo>
                    <a:pt x="1369" y="16"/>
                    <a:pt x="1285" y="1"/>
                    <a:pt x="115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1" name="Google Shape;2649;p49"/>
            <p:cNvSpPr/>
            <p:nvPr/>
          </p:nvSpPr>
          <p:spPr>
            <a:xfrm>
              <a:off x="2427375" y="3238900"/>
              <a:ext cx="27375" cy="39625"/>
            </a:xfrm>
            <a:custGeom>
              <a:avLst/>
              <a:gdLst/>
              <a:ahLst/>
              <a:cxnLst/>
              <a:rect l="l" t="t" r="r" b="b"/>
              <a:pathLst>
                <a:path w="1095" h="1585" extrusionOk="0">
                  <a:moveTo>
                    <a:pt x="9" y="0"/>
                  </a:moveTo>
                  <a:cubicBezTo>
                    <a:pt x="6" y="0"/>
                    <a:pt x="3" y="1"/>
                    <a:pt x="0" y="2"/>
                  </a:cubicBezTo>
                  <a:cubicBezTo>
                    <a:pt x="91" y="306"/>
                    <a:pt x="274" y="580"/>
                    <a:pt x="456" y="853"/>
                  </a:cubicBezTo>
                  <a:cubicBezTo>
                    <a:pt x="747" y="1261"/>
                    <a:pt x="1010" y="1585"/>
                    <a:pt x="1085" y="1585"/>
                  </a:cubicBezTo>
                  <a:cubicBezTo>
                    <a:pt x="1089" y="1585"/>
                    <a:pt x="1092" y="1584"/>
                    <a:pt x="1094" y="1583"/>
                  </a:cubicBezTo>
                  <a:cubicBezTo>
                    <a:pt x="1003" y="1279"/>
                    <a:pt x="821" y="975"/>
                    <a:pt x="638" y="732"/>
                  </a:cubicBezTo>
                  <a:cubicBezTo>
                    <a:pt x="347" y="324"/>
                    <a:pt x="84" y="0"/>
                    <a:pt x="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2" name="Google Shape;2650;p49"/>
            <p:cNvSpPr/>
            <p:nvPr/>
          </p:nvSpPr>
          <p:spPr>
            <a:xfrm>
              <a:off x="2471425" y="3341450"/>
              <a:ext cx="25125" cy="25250"/>
            </a:xfrm>
            <a:custGeom>
              <a:avLst/>
              <a:gdLst/>
              <a:ahLst/>
              <a:cxnLst/>
              <a:rect l="l" t="t" r="r" b="b"/>
              <a:pathLst>
                <a:path w="1005" h="1010" extrusionOk="0">
                  <a:moveTo>
                    <a:pt x="934" y="0"/>
                  </a:moveTo>
                  <a:cubicBezTo>
                    <a:pt x="881" y="0"/>
                    <a:pt x="680" y="175"/>
                    <a:pt x="427" y="429"/>
                  </a:cubicBezTo>
                  <a:cubicBezTo>
                    <a:pt x="183" y="703"/>
                    <a:pt x="1" y="976"/>
                    <a:pt x="62" y="1007"/>
                  </a:cubicBezTo>
                  <a:cubicBezTo>
                    <a:pt x="64" y="1009"/>
                    <a:pt x="67" y="1010"/>
                    <a:pt x="71" y="1010"/>
                  </a:cubicBezTo>
                  <a:cubicBezTo>
                    <a:pt x="124" y="1010"/>
                    <a:pt x="325" y="835"/>
                    <a:pt x="578" y="581"/>
                  </a:cubicBezTo>
                  <a:cubicBezTo>
                    <a:pt x="822" y="307"/>
                    <a:pt x="1004" y="34"/>
                    <a:pt x="943" y="3"/>
                  </a:cubicBezTo>
                  <a:cubicBezTo>
                    <a:pt x="941" y="1"/>
                    <a:pt x="938" y="0"/>
                    <a:pt x="93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3" name="Google Shape;2651;p49"/>
            <p:cNvSpPr/>
            <p:nvPr/>
          </p:nvSpPr>
          <p:spPr>
            <a:xfrm>
              <a:off x="2509425" y="3232300"/>
              <a:ext cx="32700" cy="22675"/>
            </a:xfrm>
            <a:custGeom>
              <a:avLst/>
              <a:gdLst/>
              <a:ahLst/>
              <a:cxnLst/>
              <a:rect l="l" t="t" r="r" b="b"/>
              <a:pathLst>
                <a:path w="1308" h="907" extrusionOk="0">
                  <a:moveTo>
                    <a:pt x="57" y="1"/>
                  </a:moveTo>
                  <a:cubicBezTo>
                    <a:pt x="21" y="1"/>
                    <a:pt x="1" y="9"/>
                    <a:pt x="1" y="23"/>
                  </a:cubicBezTo>
                  <a:cubicBezTo>
                    <a:pt x="1" y="84"/>
                    <a:pt x="305" y="205"/>
                    <a:pt x="639" y="418"/>
                  </a:cubicBezTo>
                  <a:cubicBezTo>
                    <a:pt x="985" y="649"/>
                    <a:pt x="1194" y="907"/>
                    <a:pt x="1241" y="907"/>
                  </a:cubicBezTo>
                  <a:cubicBezTo>
                    <a:pt x="1243" y="907"/>
                    <a:pt x="1245" y="906"/>
                    <a:pt x="1247" y="904"/>
                  </a:cubicBezTo>
                  <a:cubicBezTo>
                    <a:pt x="1308" y="874"/>
                    <a:pt x="1125" y="509"/>
                    <a:pt x="761" y="266"/>
                  </a:cubicBezTo>
                  <a:cubicBezTo>
                    <a:pt x="459" y="80"/>
                    <a:pt x="175" y="1"/>
                    <a:pt x="5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4" name="Google Shape;2652;p49"/>
            <p:cNvSpPr/>
            <p:nvPr/>
          </p:nvSpPr>
          <p:spPr>
            <a:xfrm>
              <a:off x="2594550" y="3249525"/>
              <a:ext cx="24325" cy="30525"/>
            </a:xfrm>
            <a:custGeom>
              <a:avLst/>
              <a:gdLst/>
              <a:ahLst/>
              <a:cxnLst/>
              <a:rect l="l" t="t" r="r" b="b"/>
              <a:pathLst>
                <a:path w="973" h="1221" extrusionOk="0">
                  <a:moveTo>
                    <a:pt x="931" y="0"/>
                  </a:moveTo>
                  <a:cubicBezTo>
                    <a:pt x="857" y="0"/>
                    <a:pt x="655" y="234"/>
                    <a:pt x="426" y="550"/>
                  </a:cubicBezTo>
                  <a:cubicBezTo>
                    <a:pt x="182" y="884"/>
                    <a:pt x="0" y="1188"/>
                    <a:pt x="61" y="1218"/>
                  </a:cubicBezTo>
                  <a:cubicBezTo>
                    <a:pt x="63" y="1220"/>
                    <a:pt x="65" y="1221"/>
                    <a:pt x="68" y="1221"/>
                  </a:cubicBezTo>
                  <a:cubicBezTo>
                    <a:pt x="119" y="1221"/>
                    <a:pt x="348" y="987"/>
                    <a:pt x="578" y="671"/>
                  </a:cubicBezTo>
                  <a:cubicBezTo>
                    <a:pt x="821" y="337"/>
                    <a:pt x="973" y="33"/>
                    <a:pt x="942" y="3"/>
                  </a:cubicBezTo>
                  <a:cubicBezTo>
                    <a:pt x="939" y="1"/>
                    <a:pt x="935" y="0"/>
                    <a:pt x="93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5" name="Google Shape;2653;p49"/>
            <p:cNvSpPr/>
            <p:nvPr/>
          </p:nvSpPr>
          <p:spPr>
            <a:xfrm>
              <a:off x="2606700" y="3162200"/>
              <a:ext cx="19025" cy="46375"/>
            </a:xfrm>
            <a:custGeom>
              <a:avLst/>
              <a:gdLst/>
              <a:ahLst/>
              <a:cxnLst/>
              <a:rect l="l" t="t" r="r" b="b"/>
              <a:pathLst>
                <a:path w="761" h="1855" extrusionOk="0">
                  <a:moveTo>
                    <a:pt x="0" y="0"/>
                  </a:moveTo>
                  <a:cubicBezTo>
                    <a:pt x="31" y="334"/>
                    <a:pt x="122" y="669"/>
                    <a:pt x="274" y="973"/>
                  </a:cubicBezTo>
                  <a:cubicBezTo>
                    <a:pt x="365" y="1277"/>
                    <a:pt x="517" y="1581"/>
                    <a:pt x="730" y="1854"/>
                  </a:cubicBezTo>
                  <a:lnTo>
                    <a:pt x="760" y="1854"/>
                  </a:lnTo>
                  <a:cubicBezTo>
                    <a:pt x="639" y="1186"/>
                    <a:pt x="365" y="547"/>
                    <a:pt x="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6" name="Google Shape;2654;p49"/>
            <p:cNvSpPr/>
            <p:nvPr/>
          </p:nvSpPr>
          <p:spPr>
            <a:xfrm>
              <a:off x="2683450" y="3114275"/>
              <a:ext cx="28150" cy="35075"/>
            </a:xfrm>
            <a:custGeom>
              <a:avLst/>
              <a:gdLst/>
              <a:ahLst/>
              <a:cxnLst/>
              <a:rect l="l" t="t" r="r" b="b"/>
              <a:pathLst>
                <a:path w="1126" h="1403" extrusionOk="0">
                  <a:moveTo>
                    <a:pt x="1058" y="0"/>
                  </a:moveTo>
                  <a:cubicBezTo>
                    <a:pt x="1008" y="0"/>
                    <a:pt x="748" y="293"/>
                    <a:pt x="487" y="641"/>
                  </a:cubicBezTo>
                  <a:cubicBezTo>
                    <a:pt x="183" y="1036"/>
                    <a:pt x="0" y="1370"/>
                    <a:pt x="61" y="1400"/>
                  </a:cubicBezTo>
                  <a:cubicBezTo>
                    <a:pt x="63" y="1402"/>
                    <a:pt x="65" y="1403"/>
                    <a:pt x="68" y="1403"/>
                  </a:cubicBezTo>
                  <a:cubicBezTo>
                    <a:pt x="119" y="1403"/>
                    <a:pt x="379" y="1137"/>
                    <a:pt x="639" y="762"/>
                  </a:cubicBezTo>
                  <a:cubicBezTo>
                    <a:pt x="912" y="397"/>
                    <a:pt x="1125" y="33"/>
                    <a:pt x="1064" y="2"/>
                  </a:cubicBezTo>
                  <a:cubicBezTo>
                    <a:pt x="1063" y="1"/>
                    <a:pt x="1061" y="0"/>
                    <a:pt x="105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37" name="Google Shape;2655;p49"/>
            <p:cNvSpPr/>
            <p:nvPr/>
          </p:nvSpPr>
          <p:spPr>
            <a:xfrm>
              <a:off x="2708525" y="3168075"/>
              <a:ext cx="41050" cy="5550"/>
            </a:xfrm>
            <a:custGeom>
              <a:avLst/>
              <a:gdLst/>
              <a:ahLst/>
              <a:cxnLst/>
              <a:rect l="l" t="t" r="r" b="b"/>
              <a:pathLst>
                <a:path w="1642" h="222" extrusionOk="0">
                  <a:moveTo>
                    <a:pt x="672" y="1"/>
                  </a:moveTo>
                  <a:cubicBezTo>
                    <a:pt x="427" y="1"/>
                    <a:pt x="203" y="64"/>
                    <a:pt x="0" y="191"/>
                  </a:cubicBezTo>
                  <a:cubicBezTo>
                    <a:pt x="548" y="191"/>
                    <a:pt x="1095" y="221"/>
                    <a:pt x="1642" y="221"/>
                  </a:cubicBezTo>
                  <a:cubicBezTo>
                    <a:pt x="1430" y="89"/>
                    <a:pt x="1172" y="2"/>
                    <a:pt x="928" y="2"/>
                  </a:cubicBezTo>
                  <a:cubicBezTo>
                    <a:pt x="892" y="2"/>
                    <a:pt x="856" y="4"/>
                    <a:pt x="821" y="8"/>
                  </a:cubicBezTo>
                  <a:cubicBezTo>
                    <a:pt x="770" y="3"/>
                    <a:pt x="721" y="1"/>
                    <a:pt x="67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 panose="020B0604020202020204"/>
                <a:buNone/>
              </a:pPr>
              <a:endParaRPr sz="1865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438" name="Google Shape;233;p32"/>
          <p:cNvSpPr txBox="1"/>
          <p:nvPr/>
        </p:nvSpPr>
        <p:spPr>
          <a:xfrm>
            <a:off x="8533130" y="3828415"/>
            <a:ext cx="3855085" cy="2623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p>
            <a:pPr indent="0">
              <a:buClr>
                <a:srgbClr val="7030A0"/>
              </a:buClr>
              <a:buFont typeface="Wingdings" panose="05000000000000000000" pitchFamily="2" charset="2"/>
              <a:buNone/>
            </a:pPr>
            <a:r>
              <a:rPr lang="es-VE" altLang="es-ES" sz="2400" b="1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Participantes que: </a:t>
            </a:r>
            <a:endParaRPr lang="es-VE" altLang="es-ES" sz="2400" b="1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VE" altLang="es-ES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 Tuvieron  enfermedad cardiovascular previa..</a:t>
            </a:r>
            <a:endParaRPr lang="es-VE" alt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VE" altLang="es-ES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·Cumplan tratamiento hipolipemiante previo.</a:t>
            </a:r>
            <a:endParaRPr lang="es-VE" alt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endParaRPr lang="es-VE" alt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</p:txBody>
      </p:sp>
      <p:sp>
        <p:nvSpPr>
          <p:cNvPr id="439" name="Google Shape;233;p32"/>
          <p:cNvSpPr txBox="1"/>
          <p:nvPr/>
        </p:nvSpPr>
        <p:spPr>
          <a:xfrm>
            <a:off x="3983990" y="5557520"/>
            <a:ext cx="4109085" cy="1007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s-VE" altLang="es-ES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Personas mayores de 18 años de edad  </a:t>
            </a:r>
            <a:endParaRPr lang="es-VE" altLang="es-ES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v"/>
            </a:pPr>
            <a:r>
              <a:rPr lang="en-US" altLang="es-MX" sz="2400" dirty="0">
                <a:solidFill>
                  <a:schemeClr val="bg2">
                    <a:lumMod val="10000"/>
                  </a:schemeClr>
                </a:solidFill>
                <a:latin typeface="Gabriola" panose="04040605051002020D02" pitchFamily="82" charset="0"/>
              </a:rPr>
              <a:t>Personas que cumplieron con un ayuno entre 8 y 12 hora</a:t>
            </a:r>
            <a:endParaRPr lang="en-US" altLang="es-MX" sz="2400" dirty="0">
              <a:solidFill>
                <a:schemeClr val="bg2">
                  <a:lumMod val="10000"/>
                </a:schemeClr>
              </a:solidFill>
              <a:latin typeface="Gabriola" panose="04040605051002020D02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rinary Tract Microbiome Analysis Clinical Case by Slidesgo">
  <a:themeElements>
    <a:clrScheme name="Simple Light">
      <a:dk1>
        <a:srgbClr val="533E3A"/>
      </a:dk1>
      <a:lt1>
        <a:srgbClr val="946E68"/>
      </a:lt1>
      <a:dk2>
        <a:srgbClr val="FFF1CB"/>
      </a:dk2>
      <a:lt2>
        <a:srgbClr val="FEF8F0"/>
      </a:lt2>
      <a:accent1>
        <a:srgbClr val="F0D99A"/>
      </a:accent1>
      <a:accent2>
        <a:srgbClr val="DEA59D"/>
      </a:accent2>
      <a:accent3>
        <a:srgbClr val="9DBEC5"/>
      </a:accent3>
      <a:accent4>
        <a:srgbClr val="FFFFFF"/>
      </a:accent4>
      <a:accent5>
        <a:srgbClr val="FFFFFF"/>
      </a:accent5>
      <a:accent6>
        <a:srgbClr val="FFFFFF"/>
      </a:accent6>
      <a:hlink>
        <a:srgbClr val="533E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usiness Annual Report by Slidesgo">
  <a:themeElements>
    <a:clrScheme name="Simple Light">
      <a:dk1>
        <a:srgbClr val="00094A"/>
      </a:dk1>
      <a:lt1>
        <a:srgbClr val="00649F"/>
      </a:lt1>
      <a:dk2>
        <a:srgbClr val="FEFEFE"/>
      </a:dk2>
      <a:lt2>
        <a:srgbClr val="63DBF5"/>
      </a:lt2>
      <a:accent1>
        <a:srgbClr val="006DF5"/>
      </a:accent1>
      <a:accent2>
        <a:srgbClr val="516CEE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9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3349</Words>
  <Application>WPS Presentation</Application>
  <PresentationFormat>宽屏</PresentationFormat>
  <Paragraphs>159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45" baseType="lpstr">
      <vt:lpstr>Arial</vt:lpstr>
      <vt:lpstr>SimSun</vt:lpstr>
      <vt:lpstr>Wingdings</vt:lpstr>
      <vt:lpstr>Rajdhani</vt:lpstr>
      <vt:lpstr>Wide Latin</vt:lpstr>
      <vt:lpstr>Bebas Neue</vt:lpstr>
      <vt:lpstr>Segoe Print</vt:lpstr>
      <vt:lpstr>Fira Sans</vt:lpstr>
      <vt:lpstr>Yu Gothic UI</vt:lpstr>
      <vt:lpstr>Arial</vt:lpstr>
      <vt:lpstr>Rajdhani Medium</vt:lpstr>
      <vt:lpstr>PT Sans</vt:lpstr>
      <vt:lpstr>Raleway Medium</vt:lpstr>
      <vt:lpstr>Livvic Medium</vt:lpstr>
      <vt:lpstr>Maven Pro</vt:lpstr>
      <vt:lpstr>Montserrat</vt:lpstr>
      <vt:lpstr>Open Sans</vt:lpstr>
      <vt:lpstr>Lexend Tera</vt:lpstr>
      <vt:lpstr>Gabriola</vt:lpstr>
      <vt:lpstr>Times New Roman</vt:lpstr>
      <vt:lpstr>Batang</vt:lpstr>
      <vt:lpstr>Constantia</vt:lpstr>
      <vt:lpstr>Calibri</vt:lpstr>
      <vt:lpstr>Arimo</vt:lpstr>
      <vt:lpstr>Arial Unicode MS</vt:lpstr>
      <vt:lpstr>Wingdings</vt:lpstr>
      <vt:lpstr>Poppins SemiBold</vt:lpstr>
      <vt:lpstr>Poppins Light</vt:lpstr>
      <vt:lpstr>Fira Sans Extra Condensed</vt:lpstr>
      <vt:lpstr>Roboto</vt:lpstr>
      <vt:lpstr>Microsoft YaHei</vt:lpstr>
      <vt:lpstr>Arial Unicode MS</vt:lpstr>
      <vt:lpstr>Urinary Tract Microbiome Analysis Clinical Case by Slidesgo</vt:lpstr>
      <vt:lpstr>1_Business Annual Report by Slidesgo</vt:lpstr>
      <vt:lpstr>PowerPoint 演示文稿</vt:lpstr>
      <vt:lpstr>PowerPoint 演示文稿</vt:lpstr>
      <vt:lpstr>PowerPoint 演示文稿</vt:lpstr>
      <vt:lpstr>PowerPoint 演示文稿</vt:lpstr>
      <vt:lpstr>Justificación </vt:lpstr>
      <vt:lpstr>Objetivo general</vt:lpstr>
      <vt:lpstr>PowerPoint 演示文稿</vt:lpstr>
      <vt:lpstr>PowerPoint 演示文稿</vt:lpstr>
      <vt:lpstr>Metodología</vt:lpstr>
      <vt:lpstr>Resultados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Maryulys Landaeta</cp:lastModifiedBy>
  <cp:revision>37</cp:revision>
  <dcterms:created xsi:type="dcterms:W3CDTF">2024-03-08T13:46:00Z</dcterms:created>
  <dcterms:modified xsi:type="dcterms:W3CDTF">2025-07-31T03:45:26Z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2058-12.2.0.21546</vt:lpwstr>
  </property>
  <property fmtid="{D5CDD505-2E9C-101B-9397-08002B2CF9AE}" pid="3" name="ICV">
    <vt:lpwstr>D4141DC0A90E463A8FA34620EDDDE54E_11</vt:lpwstr>
  </property>
</Properties>
</file>